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python.org/en/Hello,_World!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Day </a:t>
            </a:r>
            <a:r>
              <a:rPr lang="en-US" dirty="0" smtClean="0"/>
              <a:t>– Sep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Python Programming Introduction:</a:t>
            </a:r>
          </a:p>
          <a:p>
            <a:pPr lvl="2"/>
            <a:r>
              <a:rPr lang="en-CA" dirty="0" smtClean="0"/>
              <a:t>Python Tutorial (See Next Slide)</a:t>
            </a:r>
          </a:p>
          <a:p>
            <a:pPr lvl="2"/>
            <a:r>
              <a:rPr lang="en-CA" dirty="0" smtClean="0"/>
              <a:t>Work On Your Own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B.2 Python </a:t>
            </a:r>
            <a:r>
              <a:rPr lang="en-US" sz="2400" dirty="0" smtClean="0"/>
              <a:t>Variable Basics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www.learnpython.org/en/Hello%2C_World%21</a:t>
            </a:r>
            <a:endParaRPr lang="en-US" sz="2400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Or Google “Python Tutorial”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Supply Day – Sep 17</vt:lpstr>
      <vt:lpstr>Python Tutorial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51</cp:revision>
  <dcterms:created xsi:type="dcterms:W3CDTF">2006-08-16T00:00:00Z</dcterms:created>
  <dcterms:modified xsi:type="dcterms:W3CDTF">2019-09-18T11:57:36Z</dcterms:modified>
</cp:coreProperties>
</file>