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Variables Basics – </a:t>
            </a:r>
            <a:r>
              <a:rPr lang="en-US" smtClean="0"/>
              <a:t>Sep </a:t>
            </a:r>
            <a:r>
              <a:rPr lang="en-US" smtClean="0"/>
              <a:t>18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Lesson B.2:</a:t>
            </a:r>
          </a:p>
          <a:p>
            <a:pPr lvl="2"/>
            <a:r>
              <a:rPr lang="en-CA" dirty="0" smtClean="0"/>
              <a:t>Presentation / Notes</a:t>
            </a:r>
          </a:p>
          <a:p>
            <a:pPr lvl="2"/>
            <a:r>
              <a:rPr lang="en-CA" dirty="0" smtClean="0"/>
              <a:t>Student Questions</a:t>
            </a:r>
          </a:p>
          <a:p>
            <a:pPr lvl="1"/>
            <a:r>
              <a:rPr lang="en-CA" dirty="0" smtClean="0"/>
              <a:t>Past Due:</a:t>
            </a:r>
          </a:p>
          <a:p>
            <a:pPr lvl="2"/>
            <a:r>
              <a:rPr lang="en-CA" dirty="0"/>
              <a:t>Lesson </a:t>
            </a:r>
            <a:r>
              <a:rPr lang="en-CA" dirty="0" smtClean="0"/>
              <a:t>A.1 </a:t>
            </a:r>
            <a:r>
              <a:rPr lang="en-CA" dirty="0"/>
              <a:t>Student Questions</a:t>
            </a:r>
            <a:endParaRPr lang="en-US" dirty="0"/>
          </a:p>
          <a:p>
            <a:pPr lvl="2"/>
            <a:r>
              <a:rPr lang="en-CA" dirty="0" smtClean="0"/>
              <a:t>Lesson B.1 Student Questions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</a:t>
            </a:r>
            <a:r>
              <a:rPr lang="en-US" sz="2400" smtClean="0"/>
              <a:t>Complete Lesson B.2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Variables Basics – Sep 18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51</cp:revision>
  <dcterms:created xsi:type="dcterms:W3CDTF">2006-08-16T00:00:00Z</dcterms:created>
  <dcterms:modified xsi:type="dcterms:W3CDTF">2019-09-18T11:56:05Z</dcterms:modified>
</cp:coreProperties>
</file>