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ICS3C0 / ICS4C0</a:t>
            </a:r>
            <a:r>
              <a:rPr lang="en-US" sz="5300" dirty="0"/>
              <a:t/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 dirty="0"/>
              <a:t>Grade </a:t>
            </a:r>
            <a:r>
              <a:rPr lang="en-US" sz="4000" dirty="0" smtClean="0"/>
              <a:t>11 / 12 </a:t>
            </a:r>
            <a:r>
              <a:rPr lang="en-US" sz="4000" dirty="0"/>
              <a:t>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– </a:t>
            </a:r>
            <a:r>
              <a:rPr lang="en-US" dirty="0" smtClean="0"/>
              <a:t>Sep 03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Modified Day</a:t>
            </a:r>
            <a:endParaRPr lang="en-US" dirty="0"/>
          </a:p>
          <a:p>
            <a:pPr lvl="1"/>
            <a:r>
              <a:rPr lang="en-US" dirty="0"/>
              <a:t>Attendance / </a:t>
            </a:r>
            <a:r>
              <a:rPr lang="en-US" dirty="0" smtClean="0"/>
              <a:t>Introductions</a:t>
            </a:r>
          </a:p>
          <a:p>
            <a:pPr lvl="1"/>
            <a:r>
              <a:rPr lang="en-US" dirty="0" smtClean="0"/>
              <a:t>Open Questions About The course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Tomorrow: C.1 </a:t>
            </a:r>
            <a:r>
              <a:rPr lang="en-US" dirty="0" err="1" smtClean="0"/>
              <a:t>Nethack</a:t>
            </a:r>
            <a:r>
              <a:rPr lang="en-US" dirty="0" smtClean="0"/>
              <a:t> </a:t>
            </a:r>
            <a:r>
              <a:rPr lang="en-US" dirty="0" smtClean="0"/>
              <a:t>Game Icebreaker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Modified Day Schedule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FD59CF5-544F-4381-8D1F-CFD048DE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D9CF853-1FCE-468A-893F-641B22DED7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1265" y="2438400"/>
            <a:ext cx="5821469" cy="25145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6196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ICS3C0 / ICS4C0 (Grade 11 / 12 Computer Science)</vt:lpstr>
      <vt:lpstr>Welcome – Sep 03</vt:lpstr>
      <vt:lpstr>Modified Day Schedule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27</cp:revision>
  <dcterms:created xsi:type="dcterms:W3CDTF">2006-08-16T00:00:00Z</dcterms:created>
  <dcterms:modified xsi:type="dcterms:W3CDTF">2019-08-31T22:34:25Z</dcterms:modified>
</cp:coreProperties>
</file>