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Control Basics 3 – Sep 24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Lesson B.3 – Python Control Basics:</a:t>
            </a:r>
          </a:p>
          <a:p>
            <a:pPr lvl="2"/>
            <a:r>
              <a:rPr lang="en-CA" dirty="0" smtClean="0"/>
              <a:t>Student Questions – Complete Today</a:t>
            </a:r>
          </a:p>
          <a:p>
            <a:pPr lvl="3"/>
            <a:r>
              <a:rPr lang="en-CA" dirty="0" smtClean="0"/>
              <a:t>Basic program – Guess a Number</a:t>
            </a:r>
          </a:p>
          <a:p>
            <a:pPr lvl="3"/>
            <a:r>
              <a:rPr lang="en-CA" dirty="0" smtClean="0"/>
              <a:t>Medium Program – With Clues</a:t>
            </a:r>
          </a:p>
          <a:p>
            <a:pPr lvl="3"/>
            <a:r>
              <a:rPr lang="en-CA" dirty="0" smtClean="0"/>
              <a:t>Extended Program – With looping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</a:t>
            </a:r>
            <a:r>
              <a:rPr lang="en-US" sz="2400" dirty="0" smtClean="0"/>
              <a:t>Lesson </a:t>
            </a:r>
            <a:r>
              <a:rPr lang="en-US" sz="2400" dirty="0" smtClean="0"/>
              <a:t>A.2 – Inside A PC</a:t>
            </a:r>
          </a:p>
          <a:p>
            <a:pPr lvl="1"/>
            <a:r>
              <a:rPr lang="en-CA" sz="2400" dirty="0" smtClean="0"/>
              <a:t>Monday, Sep. 30</a:t>
            </a:r>
            <a:r>
              <a:rPr lang="en-CA" sz="2400" smtClean="0"/>
              <a:t>: Programming Quiz #1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55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Python Control Basics 3 – Sep 24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56</cp:revision>
  <dcterms:created xsi:type="dcterms:W3CDTF">2006-08-16T00:00:00Z</dcterms:created>
  <dcterms:modified xsi:type="dcterms:W3CDTF">2019-09-24T12:43:50Z</dcterms:modified>
</cp:coreProperties>
</file>