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PC 2 </a:t>
            </a:r>
            <a:r>
              <a:rPr lang="en-US" dirty="0" smtClean="0"/>
              <a:t>– Sep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A.2 </a:t>
            </a:r>
            <a:r>
              <a:rPr lang="en-CA" dirty="0" smtClean="0"/>
              <a:t>– </a:t>
            </a:r>
            <a:r>
              <a:rPr lang="en-CA" dirty="0" smtClean="0"/>
              <a:t>Inside A PC:</a:t>
            </a:r>
            <a:endParaRPr lang="en-CA" dirty="0" smtClean="0"/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Complete Student Questions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Pick a Partner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Pick a Topic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CA" dirty="0" smtClean="0"/>
              <a:t>Work on your Presentation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Continue Lesson A.2 (Work on Presentation)</a:t>
            </a:r>
            <a:endParaRPr lang="en-US" sz="2400" dirty="0" smtClean="0"/>
          </a:p>
          <a:p>
            <a:pPr lvl="1"/>
            <a:r>
              <a:rPr lang="en-CA" sz="2400" dirty="0" smtClean="0"/>
              <a:t>Monday, Sep. 30: Programming Quiz #</a:t>
            </a:r>
            <a:r>
              <a:rPr lang="en-CA" sz="2400" dirty="0" smtClean="0"/>
              <a:t>1 (Topic B)</a:t>
            </a:r>
          </a:p>
          <a:p>
            <a:pPr lvl="1"/>
            <a:r>
              <a:rPr lang="en-CA" sz="2400" dirty="0" smtClean="0"/>
              <a:t>Tuesday, Oct 01: PC Presentation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Inside A PC 2 – Sep 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60</cp:revision>
  <dcterms:created xsi:type="dcterms:W3CDTF">2006-08-16T00:00:00Z</dcterms:created>
  <dcterms:modified xsi:type="dcterms:W3CDTF">2019-09-24T17:29:59Z</dcterms:modified>
</cp:coreProperties>
</file>