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5169-F7BF-4745-855D-9084269AB4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3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5169-F7BF-4745-855D-9084269AB4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5169-F7BF-4745-855D-9084269AB4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5169-F7BF-4745-855D-9084269AB4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5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5169-F7BF-4745-855D-9084269AB4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5169-F7BF-4745-855D-9084269AB4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5169-F7BF-4745-855D-9084269AB4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5169-F7BF-4745-855D-9084269AB4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5169-F7BF-4745-855D-9084269AB4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4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5169-F7BF-4745-855D-9084269AB4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5169-F7BF-4745-855D-9084269AB4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5169-F7BF-4745-855D-9084269AB46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A8875-FE18-4806-B685-26BDDBDE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3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Inside A PC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A.2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There are no slides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Lesson A.2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9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Inside A PC</vt:lpstr>
      <vt:lpstr>There are no slides for this lesson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A PC</dc:title>
  <dc:creator>Nestor, Gregory</dc:creator>
  <cp:lastModifiedBy>Nestor, Gregory</cp:lastModifiedBy>
  <cp:revision>1</cp:revision>
  <dcterms:created xsi:type="dcterms:W3CDTF">2019-09-24T17:39:20Z</dcterms:created>
  <dcterms:modified xsi:type="dcterms:W3CDTF">2019-09-24T17:40:02Z</dcterms:modified>
</cp:coreProperties>
</file>