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C.2 </a:t>
            </a:r>
            <a:r>
              <a:rPr lang="en-US" dirty="0" err="1" smtClean="0"/>
              <a:t>Emoji</a:t>
            </a:r>
            <a:r>
              <a:rPr lang="en-US" dirty="0" smtClean="0"/>
              <a:t> Equity – Sep 06</a:t>
            </a:r>
            <a:br>
              <a:rPr lang="en-US" dirty="0" smtClean="0"/>
            </a:br>
            <a:r>
              <a:rPr lang="en-US" sz="3600" dirty="0" smtClean="0"/>
              <a:t>(Grade </a:t>
            </a:r>
            <a:r>
              <a:rPr lang="en-US" sz="3600" dirty="0" smtClean="0"/>
              <a:t>10/11)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Supply Day</a:t>
            </a:r>
          </a:p>
          <a:p>
            <a:pPr lvl="1"/>
            <a:r>
              <a:rPr lang="en-CA" dirty="0" smtClean="0"/>
              <a:t>Case Study C.2 </a:t>
            </a:r>
            <a:r>
              <a:rPr lang="en-US" dirty="0" err="1" smtClean="0"/>
              <a:t>Emoji</a:t>
            </a:r>
            <a:r>
              <a:rPr lang="en-US" dirty="0" smtClean="0"/>
              <a:t> Equity</a:t>
            </a:r>
          </a:p>
          <a:p>
            <a:pPr lvl="2"/>
            <a:r>
              <a:rPr lang="en-CA" dirty="0" smtClean="0"/>
              <a:t>Complete </a:t>
            </a:r>
            <a:r>
              <a:rPr lang="en-CA" smtClean="0"/>
              <a:t>By Monday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Due Today: </a:t>
            </a:r>
          </a:p>
          <a:p>
            <a:pPr lvl="2"/>
            <a:r>
              <a:rPr lang="en-US" sz="2000" dirty="0" smtClean="0"/>
              <a:t>C.1 Simon Icebreaker Questions</a:t>
            </a:r>
          </a:p>
          <a:p>
            <a:pPr lvl="2"/>
            <a:r>
              <a:rPr lang="en-US" sz="2000" dirty="0" smtClean="0"/>
              <a:t>C.2 </a:t>
            </a:r>
            <a:r>
              <a:rPr lang="en-US" sz="2000" dirty="0" err="1" smtClean="0"/>
              <a:t>Emoji</a:t>
            </a:r>
            <a:r>
              <a:rPr lang="en-US" sz="2000" dirty="0" smtClean="0"/>
              <a:t> Equity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C.1 Nethack</a:t>
            </a:r>
            <a:r>
              <a:rPr lang="en-US" dirty="0" smtClean="0"/>
              <a:t> </a:t>
            </a:r>
            <a:r>
              <a:rPr lang="en-US" dirty="0" smtClean="0"/>
              <a:t>Game </a:t>
            </a:r>
            <a:r>
              <a:rPr lang="en-US" dirty="0"/>
              <a:t>– </a:t>
            </a:r>
            <a:r>
              <a:rPr lang="en-US" dirty="0" smtClean="0"/>
              <a:t>Sep 06</a:t>
            </a:r>
            <a:br>
              <a:rPr lang="en-US" dirty="0" smtClean="0"/>
            </a:br>
            <a:r>
              <a:rPr lang="en-US" sz="3600" dirty="0" smtClean="0"/>
              <a:t>(Grade 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Supply Day</a:t>
            </a:r>
          </a:p>
          <a:p>
            <a:pPr lvl="1"/>
            <a:r>
              <a:rPr lang="en-CA" dirty="0" smtClean="0"/>
              <a:t>Continue Game Analysis Presentation</a:t>
            </a:r>
          </a:p>
          <a:p>
            <a:pPr lvl="2"/>
            <a:r>
              <a:rPr lang="en-CA" dirty="0" smtClean="0"/>
              <a:t>Create one presentation (for Monday)</a:t>
            </a:r>
          </a:p>
          <a:p>
            <a:pPr lvl="2"/>
            <a:r>
              <a:rPr lang="en-CA" dirty="0" smtClean="0"/>
              <a:t>Divide up work in your group</a:t>
            </a:r>
          </a:p>
          <a:p>
            <a:pPr lvl="2"/>
            <a:r>
              <a:rPr lang="en-CA" dirty="0" smtClean="0"/>
              <a:t>Work on it Today &amp; Tomorrow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</a:t>
            </a:r>
            <a:r>
              <a:rPr lang="en-US" sz="2400" dirty="0" smtClean="0"/>
              <a:t>Game Presentation</a:t>
            </a:r>
          </a:p>
          <a:p>
            <a:pPr lvl="1"/>
            <a:r>
              <a:rPr lang="en-CA" sz="2400" dirty="0" smtClean="0"/>
              <a:t>Monday: Game Presentation Due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523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C.2 Emoji Equity – Sep 06 (Grade 10/11)</vt:lpstr>
      <vt:lpstr>C.1 Nethack Game – Sep 06 (Grade 12)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35</cp:revision>
  <dcterms:created xsi:type="dcterms:W3CDTF">2006-08-16T00:00:00Z</dcterms:created>
  <dcterms:modified xsi:type="dcterms:W3CDTF">2019-09-08T19:33:09Z</dcterms:modified>
</cp:coreProperties>
</file>