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python.org/en/Hello,_World!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 Basics – </a:t>
            </a:r>
            <a:r>
              <a:rPr lang="en-US" smtClean="0"/>
              <a:t>Sep 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mtClean="0"/>
              <a:t>Supply Day</a:t>
            </a:r>
          </a:p>
          <a:p>
            <a:pPr lvl="1"/>
            <a:r>
              <a:rPr lang="en-CA" smtClean="0"/>
              <a:t>Lesson </a:t>
            </a:r>
            <a:r>
              <a:rPr lang="en-CA" dirty="0" smtClean="0"/>
              <a:t>B.2:</a:t>
            </a:r>
          </a:p>
          <a:p>
            <a:pPr lvl="2"/>
            <a:r>
              <a:rPr lang="en-CA" dirty="0" smtClean="0"/>
              <a:t>Student Questions – Complete &amp; Upload TODAY</a:t>
            </a:r>
          </a:p>
          <a:p>
            <a:pPr lvl="1"/>
            <a:r>
              <a:rPr lang="en-CA" dirty="0" smtClean="0"/>
              <a:t>On-Line Tutorial:</a:t>
            </a:r>
          </a:p>
          <a:p>
            <a:pPr lvl="2"/>
            <a:r>
              <a:rPr lang="en-CA" dirty="0" smtClean="0"/>
              <a:t>Continue at your own pace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www.learnpython.org/en/Hello%2C_World%21</a:t>
            </a:r>
            <a:endParaRPr lang="en-US" sz="4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Lesson B.3 Python Control Basics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Variables Basics – Sep 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53</cp:revision>
  <dcterms:created xsi:type="dcterms:W3CDTF">2006-08-16T00:00:00Z</dcterms:created>
  <dcterms:modified xsi:type="dcterms:W3CDTF">2019-09-19T13:37:46Z</dcterms:modified>
</cp:coreProperties>
</file>