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Machine– </a:t>
            </a:r>
            <a:r>
              <a:rPr lang="en-US" smtClean="0"/>
              <a:t>Oct </a:t>
            </a:r>
            <a:r>
              <a:rPr lang="en-US" smtClean="0"/>
              <a:t>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Select Topic (Work Individually)</a:t>
            </a:r>
          </a:p>
          <a:p>
            <a:pPr lvl="2"/>
            <a:r>
              <a:rPr lang="en-CA" dirty="0" smtClean="0"/>
              <a:t>Research / Student Questions</a:t>
            </a:r>
          </a:p>
          <a:p>
            <a:pPr lvl="2"/>
            <a:r>
              <a:rPr lang="en-CA" dirty="0" smtClean="0"/>
              <a:t>Brochure (date </a:t>
            </a:r>
            <a:r>
              <a:rPr lang="en-CA" dirty="0" err="1" smtClean="0"/>
              <a:t>t.b.d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Lesson B.4 More Python Variables Program</a:t>
            </a:r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Wed, Thu, Fri: Work on Lesson A.3 Dream Machine</a:t>
            </a:r>
          </a:p>
          <a:p>
            <a:pPr lvl="1"/>
            <a:r>
              <a:rPr lang="en-CA" sz="2400" dirty="0" smtClean="0"/>
              <a:t>Next Week: New Topic</a:t>
            </a:r>
          </a:p>
          <a:p>
            <a:pPr lvl="1"/>
            <a:r>
              <a:rPr lang="en-CA" sz="2400" dirty="0" smtClean="0"/>
              <a:t>Wed, Oct 23 : Brochure Due (</a:t>
            </a:r>
            <a:r>
              <a:rPr lang="en-CA" sz="2400" dirty="0" err="1" smtClean="0"/>
              <a:t>t.b.d</a:t>
            </a:r>
            <a:r>
              <a:rPr lang="en-CA" sz="2400" smtClean="0"/>
              <a:t>.)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Dream Machine– Oct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84</cp:revision>
  <dcterms:created xsi:type="dcterms:W3CDTF">2006-08-16T00:00:00Z</dcterms:created>
  <dcterms:modified xsi:type="dcterms:W3CDTF">2019-10-17T14:11:40Z</dcterms:modified>
</cp:coreProperties>
</file>