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ICS2O0 / 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10 / 11 / 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</a:t>
            </a:r>
            <a:r>
              <a:rPr lang="en-US" dirty="0" smtClean="0"/>
              <a:t>04</a:t>
            </a:r>
            <a:br>
              <a:rPr lang="en-US" dirty="0" smtClean="0"/>
            </a:br>
            <a:r>
              <a:rPr lang="en-US" sz="3600" dirty="0" smtClean="0"/>
              <a:t>(Grade 10/11)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</a:t>
            </a:r>
            <a:r>
              <a:rPr lang="en-US" dirty="0" smtClean="0"/>
              <a:t>course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Icebreaker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Lesson C.1 Simon Game Icebreaker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2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Nethack</a:t>
            </a:r>
            <a:r>
              <a:rPr lang="en-US" dirty="0" smtClean="0"/>
              <a:t> Game </a:t>
            </a:r>
            <a:r>
              <a:rPr lang="en-US" dirty="0"/>
              <a:t>– </a:t>
            </a:r>
            <a:r>
              <a:rPr lang="en-US" dirty="0" smtClean="0"/>
              <a:t>Sep </a:t>
            </a:r>
            <a:r>
              <a:rPr lang="en-US" dirty="0" smtClean="0"/>
              <a:t>04</a:t>
            </a:r>
            <a:br>
              <a:rPr lang="en-US" dirty="0" smtClean="0"/>
            </a:br>
            <a:r>
              <a:rPr lang="en-US" sz="3600" dirty="0" smtClean="0"/>
              <a:t>(Grade 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</a:t>
            </a:r>
            <a:r>
              <a:rPr lang="en-US" dirty="0" smtClean="0"/>
              <a:t>course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/>
              <a:t>Game Icebreaker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Lesson C.1 </a:t>
            </a:r>
            <a:r>
              <a:rPr lang="en-US" sz="2400" dirty="0" err="1" smtClean="0"/>
              <a:t>Nethack</a:t>
            </a:r>
            <a:r>
              <a:rPr lang="en-US" sz="2400" dirty="0" smtClean="0"/>
              <a:t> </a:t>
            </a:r>
            <a:r>
              <a:rPr lang="en-US" sz="2400" dirty="0"/>
              <a:t>Game Icebreaker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26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/ ICS3C0 / ICS4C0 (Grade 10 / 11 / 12 Computer Science)</vt:lpstr>
      <vt:lpstr>Simon Game – Sep 04 (Grade 10/11)</vt:lpstr>
      <vt:lpstr>Nethack Game – Sep 04 (Grade 12)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31</cp:revision>
  <dcterms:created xsi:type="dcterms:W3CDTF">2006-08-16T00:00:00Z</dcterms:created>
  <dcterms:modified xsi:type="dcterms:W3CDTF">2019-09-04T12:33:05Z</dcterms:modified>
</cp:coreProperties>
</file>