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egory.nestor@peelsb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ICS2O0 / ICS3C0 / ICS4C0</a:t>
            </a:r>
            <a:r>
              <a:rPr lang="en-US" sz="5300" dirty="0"/>
              <a:t/>
            </a:r>
            <a:br>
              <a:rPr lang="en-US" sz="5300" dirty="0"/>
            </a:br>
            <a:r>
              <a:rPr lang="en-US" dirty="0"/>
              <a:t>(</a:t>
            </a:r>
            <a:r>
              <a:rPr lang="en-US" sz="4000" dirty="0"/>
              <a:t>Grade </a:t>
            </a:r>
            <a:r>
              <a:rPr lang="en-US" sz="4000" dirty="0" smtClean="0"/>
              <a:t>10 / 11 / 12 </a:t>
            </a:r>
            <a:r>
              <a:rPr lang="en-US" sz="4000" dirty="0"/>
              <a:t>Computer 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gregory.nestor@peelsb.com</a:t>
            </a:r>
            <a:r>
              <a:rPr lang="en-US" dirty="0"/>
              <a:t>)</a:t>
            </a:r>
          </a:p>
          <a:p>
            <a:r>
              <a:rPr lang="en-US" dirty="0"/>
              <a:t>(p0079141@pdsb.net)</a:t>
            </a:r>
          </a:p>
        </p:txBody>
      </p:sp>
    </p:spTree>
    <p:extLst>
      <p:ext uri="{BB962C8B-B14F-4D97-AF65-F5344CB8AC3E}">
        <p14:creationId xmlns:p14="http://schemas.microsoft.com/office/powerpoint/2010/main" val="222643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Simon Game </a:t>
            </a:r>
            <a:r>
              <a:rPr lang="en-US" dirty="0"/>
              <a:t>– </a:t>
            </a:r>
            <a:r>
              <a:rPr lang="en-US" dirty="0" smtClean="0"/>
              <a:t>Sep </a:t>
            </a:r>
            <a:r>
              <a:rPr lang="en-US" dirty="0" smtClean="0"/>
              <a:t>05</a:t>
            </a:r>
            <a:br>
              <a:rPr lang="en-US" dirty="0" smtClean="0"/>
            </a:br>
            <a:r>
              <a:rPr lang="en-US" sz="3600" dirty="0" smtClean="0"/>
              <a:t>(Grade 10 / 11)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Attendance </a:t>
            </a:r>
            <a:r>
              <a:rPr lang="en-US" dirty="0"/>
              <a:t>/ </a:t>
            </a:r>
            <a:r>
              <a:rPr lang="en-US" dirty="0" smtClean="0"/>
              <a:t>Introductions</a:t>
            </a:r>
          </a:p>
          <a:p>
            <a:pPr lvl="1"/>
            <a:r>
              <a:rPr lang="en-US" dirty="0" smtClean="0"/>
              <a:t>Discussion – Simon vs. A Light Switch</a:t>
            </a:r>
          </a:p>
          <a:p>
            <a:pPr lvl="1"/>
            <a:r>
              <a:rPr lang="en-CA" dirty="0" smtClean="0"/>
              <a:t>Lesson C.1 </a:t>
            </a:r>
            <a:r>
              <a:rPr lang="en-US" dirty="0"/>
              <a:t>Simon Game </a:t>
            </a:r>
            <a:r>
              <a:rPr lang="en-US" dirty="0" smtClean="0"/>
              <a:t>Icebreaker 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Today: Complete the Simon Icebreaker Questions</a:t>
            </a:r>
          </a:p>
          <a:p>
            <a:pPr lvl="1"/>
            <a:r>
              <a:rPr lang="en-US" sz="2400" dirty="0" smtClean="0"/>
              <a:t>Tomorrow: Emoji Equity Case Study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Nethack</a:t>
            </a:r>
            <a:r>
              <a:rPr lang="en-US" dirty="0" smtClean="0"/>
              <a:t> Game </a:t>
            </a:r>
            <a:r>
              <a:rPr lang="en-US" dirty="0"/>
              <a:t>– </a:t>
            </a:r>
            <a:r>
              <a:rPr lang="en-US" dirty="0" smtClean="0"/>
              <a:t>Sep 04</a:t>
            </a:r>
            <a:br>
              <a:rPr lang="en-US" dirty="0" smtClean="0"/>
            </a:br>
            <a:r>
              <a:rPr lang="en-US" sz="3600" dirty="0" smtClean="0"/>
              <a:t>(Grade 12)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Attendance </a:t>
            </a:r>
            <a:r>
              <a:rPr lang="en-US" dirty="0"/>
              <a:t>/ </a:t>
            </a:r>
            <a:r>
              <a:rPr lang="en-US" dirty="0" smtClean="0"/>
              <a:t>Introductions</a:t>
            </a:r>
          </a:p>
          <a:p>
            <a:pPr lvl="1"/>
            <a:r>
              <a:rPr lang="en-US" dirty="0" smtClean="0"/>
              <a:t>Open Questions About The course</a:t>
            </a:r>
          </a:p>
          <a:p>
            <a:pPr lvl="1"/>
            <a:r>
              <a:rPr lang="en-CA" dirty="0" smtClean="0"/>
              <a:t>Lesson C.1 </a:t>
            </a:r>
            <a:r>
              <a:rPr lang="en-US" dirty="0" err="1" smtClean="0"/>
              <a:t>Nethack</a:t>
            </a:r>
            <a:r>
              <a:rPr lang="en-US" dirty="0" smtClean="0"/>
              <a:t> </a:t>
            </a:r>
            <a:r>
              <a:rPr lang="en-US" dirty="0"/>
              <a:t>Game Icebreaker</a:t>
            </a: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Tomorrow: </a:t>
            </a:r>
            <a:r>
              <a:rPr lang="en-US" sz="2400" dirty="0"/>
              <a:t>Continue Lesson C.1 </a:t>
            </a:r>
            <a:r>
              <a:rPr lang="en-US" sz="2400" dirty="0" err="1" smtClean="0"/>
              <a:t>Nethack</a:t>
            </a:r>
            <a:r>
              <a:rPr lang="en-US" sz="2400" dirty="0" smtClean="0"/>
              <a:t> </a:t>
            </a:r>
            <a:r>
              <a:rPr lang="en-US" sz="2400" dirty="0"/>
              <a:t>Game Icebreaker</a:t>
            </a:r>
          </a:p>
        </p:txBody>
      </p:sp>
    </p:spTree>
    <p:extLst>
      <p:ext uri="{BB962C8B-B14F-4D97-AF65-F5344CB8AC3E}">
        <p14:creationId xmlns:p14="http://schemas.microsoft.com/office/powerpoint/2010/main" val="37523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78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ICS2O0 / ICS3C0 / ICS4C0 (Grade 10 / 11 / 12 Computer Science)</vt:lpstr>
      <vt:lpstr>Simon Game – Sep 05 (Grade 10 / 11)</vt:lpstr>
      <vt:lpstr>Nethack Game – Sep 04 (Grade 12)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30</cp:revision>
  <dcterms:created xsi:type="dcterms:W3CDTF">2006-08-16T00:00:00Z</dcterms:created>
  <dcterms:modified xsi:type="dcterms:W3CDTF">2019-09-04T15:04:56Z</dcterms:modified>
</cp:coreProperties>
</file>