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4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27826-3378-4ECF-BA4E-36C71D5ECCF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8F476-B890-4E09-A26B-53954C8797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07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D8F476-B890-4E09-A26B-53954C8797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Welcome Back – Jan 06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Agenda</a:t>
            </a:r>
            <a:endParaRPr lang="en-CA" dirty="0" smtClean="0"/>
          </a:p>
          <a:p>
            <a:pPr lvl="1"/>
            <a:r>
              <a:rPr lang="en-CA" dirty="0" smtClean="0"/>
              <a:t>Programming Assignment #4</a:t>
            </a:r>
          </a:p>
          <a:p>
            <a:pPr lvl="2"/>
            <a:r>
              <a:rPr lang="en-CA" dirty="0" smtClean="0"/>
              <a:t>Python Turtle – Simple Warm-Up for Summative</a:t>
            </a:r>
          </a:p>
          <a:p>
            <a:pPr lvl="2"/>
            <a:r>
              <a:rPr lang="en-CA" dirty="0" smtClean="0"/>
              <a:t>Demo When You Are Finished</a:t>
            </a:r>
            <a:endParaRPr lang="en-CA" dirty="0"/>
          </a:p>
          <a:p>
            <a:pPr lvl="1"/>
            <a:r>
              <a:rPr lang="en-CA" dirty="0" smtClean="0"/>
              <a:t>Marks Spreadsheet / Catch-Up</a:t>
            </a:r>
          </a:p>
          <a:p>
            <a:pPr lvl="2"/>
            <a:r>
              <a:rPr lang="en-CA" dirty="0" smtClean="0"/>
              <a:t>B.9 Python </a:t>
            </a:r>
            <a:r>
              <a:rPr lang="en-CA" dirty="0"/>
              <a:t>Turtle (Christmas / Winter Theme </a:t>
            </a:r>
            <a:r>
              <a:rPr lang="en-CA" dirty="0" smtClean="0"/>
              <a:t>Card)</a:t>
            </a:r>
          </a:p>
          <a:p>
            <a:pPr lvl="2"/>
            <a:r>
              <a:rPr lang="en-CA" dirty="0" smtClean="0"/>
              <a:t>C.6 </a:t>
            </a:r>
            <a:r>
              <a:rPr lang="en-CA" dirty="0"/>
              <a:t>Case Study – Artificial Intelligence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Upcoming</a:t>
            </a:r>
          </a:p>
          <a:p>
            <a:pPr lvl="1"/>
            <a:r>
              <a:rPr lang="en-CA" sz="2400" dirty="0" smtClean="0"/>
              <a:t>Wed, Jan 8 : Strike Day</a:t>
            </a:r>
          </a:p>
          <a:p>
            <a:pPr lvl="1"/>
            <a:r>
              <a:rPr lang="en-CA" sz="2400" dirty="0" smtClean="0"/>
              <a:t>Fri, Jan 17 to Tue, Jan </a:t>
            </a:r>
            <a:r>
              <a:rPr lang="en-CA" sz="2400" dirty="0" smtClean="0"/>
              <a:t>21 </a:t>
            </a:r>
            <a:r>
              <a:rPr lang="en-CA" sz="2400" dirty="0" smtClean="0"/>
              <a:t>: Summative (In Class)</a:t>
            </a:r>
          </a:p>
          <a:p>
            <a:pPr lvl="1"/>
            <a:r>
              <a:rPr lang="en-CA" sz="2400" dirty="0" smtClean="0"/>
              <a:t>No Exam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68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Welcome Back – Jan 06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Day – Sep 06</dc:title>
  <dc:creator>Greg</dc:creator>
  <cp:lastModifiedBy>Nestor, Gregory</cp:lastModifiedBy>
  <cp:revision>169</cp:revision>
  <dcterms:created xsi:type="dcterms:W3CDTF">2006-08-16T00:00:00Z</dcterms:created>
  <dcterms:modified xsi:type="dcterms:W3CDTF">2020-01-06T15:15:03Z</dcterms:modified>
</cp:coreProperties>
</file>