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5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B Quiz – </a:t>
            </a:r>
            <a:r>
              <a:rPr lang="en-US" dirty="0" smtClean="0"/>
              <a:t>Sep </a:t>
            </a:r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Topic B Quiz</a:t>
            </a:r>
          </a:p>
          <a:p>
            <a:pPr lvl="2"/>
            <a:r>
              <a:rPr lang="en-CA" dirty="0" smtClean="0"/>
              <a:t>Hardcopy Answers</a:t>
            </a:r>
          </a:p>
          <a:p>
            <a:pPr lvl="2"/>
            <a:r>
              <a:rPr lang="en-CA" dirty="0" smtClean="0"/>
              <a:t>May Use  Notes / </a:t>
            </a:r>
            <a:r>
              <a:rPr lang="en-CA" dirty="0" err="1" smtClean="0"/>
              <a:t>GitHub</a:t>
            </a:r>
            <a:r>
              <a:rPr lang="en-CA" dirty="0" smtClean="0"/>
              <a:t> / </a:t>
            </a:r>
            <a:r>
              <a:rPr lang="en-CA" dirty="0" err="1" smtClean="0"/>
              <a:t>Repl</a:t>
            </a:r>
            <a:endParaRPr lang="en-CA" dirty="0" smtClean="0"/>
          </a:p>
          <a:p>
            <a:pPr lvl="1"/>
            <a:r>
              <a:rPr lang="en-CA" dirty="0" smtClean="0"/>
              <a:t>Work </a:t>
            </a:r>
            <a:r>
              <a:rPr lang="en-CA" dirty="0" smtClean="0"/>
              <a:t>On:</a:t>
            </a:r>
          </a:p>
          <a:p>
            <a:pPr lvl="2"/>
            <a:r>
              <a:rPr lang="en-CA" dirty="0" smtClean="0"/>
              <a:t>Lesson </a:t>
            </a:r>
            <a:r>
              <a:rPr lang="en-CA" dirty="0" smtClean="0"/>
              <a:t>B.3 </a:t>
            </a:r>
            <a:r>
              <a:rPr lang="en-CA" dirty="0"/>
              <a:t>– </a:t>
            </a:r>
            <a:r>
              <a:rPr lang="en-CA" dirty="0" smtClean="0"/>
              <a:t>Presentations</a:t>
            </a:r>
            <a:endParaRPr lang="en-CA" dirty="0" smtClean="0"/>
          </a:p>
          <a:p>
            <a:pPr lvl="2"/>
            <a:r>
              <a:rPr lang="en-CA" dirty="0" smtClean="0"/>
              <a:t>Catch </a:t>
            </a:r>
            <a:r>
              <a:rPr lang="en-CA" dirty="0" smtClean="0"/>
              <a:t>Up – </a:t>
            </a:r>
            <a:r>
              <a:rPr lang="en-CA" smtClean="0"/>
              <a:t>Student Questions (All Lessons)</a:t>
            </a:r>
            <a:endParaRPr lang="en-CA" dirty="0" smtClean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sz="2400" dirty="0" smtClean="0"/>
              <a:t>Tomorrow, </a:t>
            </a:r>
            <a:r>
              <a:rPr lang="en-CA" sz="2400" dirty="0" smtClean="0"/>
              <a:t>Oct 01: PC Presentation DUE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44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Topic B Quiz – Sep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Greg</cp:lastModifiedBy>
  <cp:revision>62</cp:revision>
  <dcterms:created xsi:type="dcterms:W3CDTF">2006-08-16T00:00:00Z</dcterms:created>
  <dcterms:modified xsi:type="dcterms:W3CDTF">2019-09-29T19:47:58Z</dcterms:modified>
</cp:coreProperties>
</file>