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Sep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 smtClean="0"/>
              <a:t>Set Up Your Repository TODAY</a:t>
            </a:r>
          </a:p>
          <a:p>
            <a:pPr lvl="2"/>
            <a:r>
              <a:rPr lang="en-CA" dirty="0" smtClean="0"/>
              <a:t>Email Your Link to </a:t>
            </a:r>
            <a:r>
              <a:rPr lang="en-CA" dirty="0" smtClean="0">
                <a:hlinkClick r:id="rId2"/>
              </a:rPr>
              <a:t>p0079141@pdsb.net</a:t>
            </a:r>
            <a:endParaRPr lang="en-US" dirty="0" smtClean="0"/>
          </a:p>
          <a:p>
            <a:pPr lvl="2"/>
            <a:r>
              <a:rPr lang="en-US" dirty="0" smtClean="0"/>
              <a:t>Complete Module Questions TODAY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Past Due: </a:t>
            </a:r>
            <a:endParaRPr lang="en-US" sz="2400" dirty="0" smtClean="0"/>
          </a:p>
          <a:p>
            <a:pPr lvl="2"/>
            <a:r>
              <a:rPr lang="en-US" sz="2000" dirty="0" smtClean="0"/>
              <a:t>C.1 Simon Icebreaker 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B.1 Python Programming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93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A.1 GitHub Repositories – Sep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39</cp:revision>
  <dcterms:created xsi:type="dcterms:W3CDTF">2006-08-16T00:00:00Z</dcterms:created>
  <dcterms:modified xsi:type="dcterms:W3CDTF">2019-09-10T12:32:59Z</dcterms:modified>
</cp:coreProperties>
</file>