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A.1 </a:t>
            </a:r>
            <a:r>
              <a:rPr lang="en-US" dirty="0" err="1" smtClean="0"/>
              <a:t>GitHub</a:t>
            </a:r>
            <a:r>
              <a:rPr lang="en-US" dirty="0" smtClean="0"/>
              <a:t> Repositories – Sep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Finishing Up:</a:t>
            </a:r>
          </a:p>
          <a:p>
            <a:pPr lvl="2"/>
            <a:r>
              <a:rPr lang="en-CA" dirty="0" smtClean="0"/>
              <a:t>Lesson A.1 </a:t>
            </a:r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</a:p>
          <a:p>
            <a:pPr lvl="2"/>
            <a:r>
              <a:rPr lang="en-US" dirty="0"/>
              <a:t>Complete Module Questions TODAY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CA" dirty="0" smtClean="0"/>
              <a:t>Working Ahead</a:t>
            </a:r>
            <a:endParaRPr lang="en-US" dirty="0" smtClean="0"/>
          </a:p>
          <a:p>
            <a:pPr lvl="2"/>
            <a:r>
              <a:rPr lang="en-US" dirty="0" smtClean="0"/>
              <a:t>Lesson B.1 </a:t>
            </a:r>
            <a:r>
              <a:rPr lang="en-US" dirty="0"/>
              <a:t>Python Programming Environment </a:t>
            </a:r>
            <a:endParaRPr lang="en-US" dirty="0" smtClean="0"/>
          </a:p>
          <a:p>
            <a:pPr lvl="2"/>
            <a:r>
              <a:rPr lang="en-CA" dirty="0" smtClean="0"/>
              <a:t>Look at the </a:t>
            </a:r>
            <a:r>
              <a:rPr lang="en-CA" smtClean="0"/>
              <a:t>Lesson Presentation</a:t>
            </a:r>
          </a:p>
          <a:p>
            <a:pPr lvl="2"/>
            <a:r>
              <a:rPr lang="en-CA" smtClean="0"/>
              <a:t>Answer </a:t>
            </a:r>
            <a:r>
              <a:rPr lang="en-CA" dirty="0" smtClean="0"/>
              <a:t>the Student Questions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B.1 Python Programming Environment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0000"/>
                </a:solidFill>
              </a:rPr>
              <a:t>Show Me </a:t>
            </a:r>
            <a:r>
              <a:rPr lang="en-US" sz="3600" i="1" u="sng" dirty="0" smtClean="0">
                <a:solidFill>
                  <a:srgbClr val="FF0000"/>
                </a:solidFill>
              </a:rPr>
              <a:t>Your </a:t>
            </a:r>
            <a:r>
              <a:rPr lang="en-US" sz="3600" i="1" u="sng" dirty="0">
                <a:solidFill>
                  <a:srgbClr val="FF0000"/>
                </a:solidFill>
              </a:rPr>
              <a:t>Repository </a:t>
            </a:r>
            <a:endParaRPr lang="en-US" sz="3600" i="1" u="sng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CA" sz="3600" dirty="0" smtClean="0"/>
              <a:t>Email </a:t>
            </a:r>
            <a:r>
              <a:rPr lang="en-CA" sz="3600" dirty="0"/>
              <a:t>Your Link to </a:t>
            </a:r>
            <a:r>
              <a:rPr lang="en-CA" sz="3600" dirty="0">
                <a:hlinkClick r:id="rId2"/>
              </a:rPr>
              <a:t>p0079141@pdsb.net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Complete </a:t>
            </a:r>
            <a:r>
              <a:rPr lang="en-US" sz="3600" dirty="0"/>
              <a:t>Module Questions 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A.1 GitHub Repositories – Sep 11</vt:lpstr>
      <vt:lpstr>DUE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39</cp:revision>
  <dcterms:created xsi:type="dcterms:W3CDTF">2006-08-16T00:00:00Z</dcterms:created>
  <dcterms:modified xsi:type="dcterms:W3CDTF">2019-09-11T11:56:34Z</dcterms:modified>
</cp:coreProperties>
</file>