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3 – Oct 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Learning Skills Self Assessment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/>
              <a:t>Complete All Questions Today</a:t>
            </a:r>
          </a:p>
          <a:p>
            <a:pPr lvl="1"/>
            <a:r>
              <a:rPr lang="en-CA" dirty="0" smtClean="0"/>
              <a:t>Lesson A.3 Presentations</a:t>
            </a:r>
          </a:p>
          <a:p>
            <a:pPr lvl="2"/>
            <a:r>
              <a:rPr lang="en-CA" smtClean="0"/>
              <a:t>Tomorrow: </a:t>
            </a:r>
            <a:r>
              <a:rPr lang="en-CA" dirty="0" err="1" smtClean="0"/>
              <a:t>Kunwar</a:t>
            </a:r>
            <a:endParaRPr lang="en-CA" dirty="0" smtClean="0"/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Tomorrow: New Topic -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3 – Oct 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71</cp:revision>
  <dcterms:created xsi:type="dcterms:W3CDTF">2006-08-16T00:00:00Z</dcterms:created>
  <dcterms:modified xsi:type="dcterms:W3CDTF">2019-10-07T16:47:48Z</dcterms:modified>
</cp:coreProperties>
</file>