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HSBC Pepper (AI) – Oct 24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C.4 Case Study</a:t>
            </a:r>
          </a:p>
          <a:p>
            <a:pPr lvl="2"/>
            <a:r>
              <a:rPr lang="en-CA" dirty="0" smtClean="0"/>
              <a:t>Introduction / Video</a:t>
            </a:r>
          </a:p>
          <a:p>
            <a:pPr lvl="2"/>
            <a:r>
              <a:rPr lang="en-CA" dirty="0" smtClean="0"/>
              <a:t>Read CBC Article / Answer Questions</a:t>
            </a:r>
          </a:p>
          <a:p>
            <a:pPr lvl="2"/>
            <a:r>
              <a:rPr lang="en-CA" dirty="0" smtClean="0"/>
              <a:t>Schedule: Today &amp; Tomorrow</a:t>
            </a:r>
          </a:p>
          <a:p>
            <a:pPr lvl="1"/>
            <a:r>
              <a:rPr lang="en-CA" dirty="0" smtClean="0"/>
              <a:t>Programming Assignment #1</a:t>
            </a:r>
          </a:p>
          <a:p>
            <a:pPr lvl="2"/>
            <a:r>
              <a:rPr lang="en-CA" dirty="0" smtClean="0"/>
              <a:t>Be prepared to demo your program</a:t>
            </a:r>
          </a:p>
          <a:p>
            <a:pPr lvl="2"/>
            <a:r>
              <a:rPr lang="en-CA" dirty="0" smtClean="0"/>
              <a:t>Login to </a:t>
            </a:r>
            <a:r>
              <a:rPr lang="en-CA" dirty="0" err="1" smtClean="0"/>
              <a:t>Repl</a:t>
            </a:r>
            <a:r>
              <a:rPr lang="en-CA" dirty="0" smtClean="0"/>
              <a:t> / load your program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TOMORROW: Complete Case Study C.4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HSBC Pepper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AI – Artificial Intelligence</a:t>
            </a:r>
          </a:p>
          <a:p>
            <a:pPr lvl="1"/>
            <a:r>
              <a:rPr lang="en-CA" i="1" dirty="0" smtClean="0"/>
              <a:t>Not Just Robots</a:t>
            </a:r>
          </a:p>
          <a:p>
            <a:pPr lvl="1"/>
            <a:r>
              <a:rPr lang="en-CA" i="1" dirty="0" smtClean="0"/>
              <a:t>AI Takes Many Forms</a:t>
            </a:r>
          </a:p>
          <a:p>
            <a:pPr lvl="1"/>
            <a:r>
              <a:rPr lang="en-CA" i="1" dirty="0" smtClean="0"/>
              <a:t>AI Has Arrived!</a:t>
            </a:r>
          </a:p>
          <a:p>
            <a:endParaRPr lang="en-CA" i="1" dirty="0"/>
          </a:p>
          <a:p>
            <a:r>
              <a:rPr lang="en-CA" dirty="0" smtClean="0"/>
              <a:t>AI Is Greatly Affecting Society TODAY</a:t>
            </a:r>
          </a:p>
          <a:p>
            <a:pPr lvl="2"/>
            <a:endParaRPr lang="en-CA" dirty="0"/>
          </a:p>
          <a:p>
            <a:r>
              <a:rPr lang="en-CA" dirty="0" smtClean="0"/>
              <a:t>AI Will Affect YOUR Job Market TOMORROW</a:t>
            </a:r>
            <a:endParaRPr lang="en-US" dirty="0"/>
          </a:p>
        </p:txBody>
      </p:sp>
      <p:pic>
        <p:nvPicPr>
          <p:cNvPr id="1026" name="Picture 2" descr="Image result for hsbc pep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6455">
            <a:off x="5538674" y="1760948"/>
            <a:ext cx="3007488" cy="225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67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A.3 Brochure &amp; 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sz="2800" dirty="0" smtClean="0"/>
              <a:t>Mrs. Manson @  Lunch (Starting Monday)</a:t>
            </a:r>
          </a:p>
          <a:p>
            <a:pPr lvl="1"/>
            <a:r>
              <a:rPr lang="en-CA" sz="2400" dirty="0" err="1" smtClean="0"/>
              <a:t>Sahil</a:t>
            </a:r>
            <a:endParaRPr lang="en-CA" sz="2400" dirty="0" smtClean="0"/>
          </a:p>
          <a:p>
            <a:pPr lvl="1"/>
            <a:r>
              <a:rPr lang="en-CA" sz="2400" dirty="0" err="1" smtClean="0"/>
              <a:t>Kunwar</a:t>
            </a:r>
            <a:endParaRPr lang="en-CA" sz="2400" dirty="0" smtClean="0"/>
          </a:p>
          <a:p>
            <a:pPr lvl="1"/>
            <a:r>
              <a:rPr lang="en-CA" sz="2400" dirty="0" err="1" smtClean="0"/>
              <a:t>Rajdeep</a:t>
            </a:r>
            <a:endParaRPr lang="en-CA" sz="2400" dirty="0" smtClean="0"/>
          </a:p>
          <a:p>
            <a:pPr lvl="1"/>
            <a:r>
              <a:rPr lang="en-CA" sz="2400" dirty="0" smtClean="0"/>
              <a:t>Devan</a:t>
            </a:r>
            <a:endParaRPr lang="en-CA" sz="2400" dirty="0" smtClean="0"/>
          </a:p>
          <a:p>
            <a:pPr lvl="1"/>
            <a:r>
              <a:rPr lang="en-CA" sz="2400" dirty="0" err="1" smtClean="0"/>
              <a:t>Apira</a:t>
            </a:r>
            <a:endParaRPr lang="en-CA" sz="2400" dirty="0" smtClean="0"/>
          </a:p>
          <a:p>
            <a:pPr lvl="1"/>
            <a:r>
              <a:rPr lang="en-CA" sz="2400" dirty="0" err="1" smtClean="0"/>
              <a:t>Yashmeen</a:t>
            </a:r>
            <a:endParaRPr lang="en-CA" sz="2400" dirty="0" smtClean="0"/>
          </a:p>
          <a:p>
            <a:pPr lvl="1"/>
            <a:r>
              <a:rPr lang="en-CA" sz="2400" dirty="0" smtClean="0"/>
              <a:t>Aiden</a:t>
            </a:r>
          </a:p>
          <a:p>
            <a:pPr lvl="1"/>
            <a:r>
              <a:rPr lang="en-CA" sz="2400" dirty="0" err="1" smtClean="0"/>
              <a:t>Jaskarandeep</a:t>
            </a:r>
            <a:endParaRPr lang="en-CA" sz="2400" dirty="0" smtClean="0"/>
          </a:p>
          <a:p>
            <a:pPr lvl="1"/>
            <a:r>
              <a:rPr lang="en-CA" sz="2400" dirty="0" err="1" smtClean="0"/>
              <a:t>Amadeous</a:t>
            </a:r>
            <a:endParaRPr lang="en-CA" sz="2400" dirty="0" smtClean="0"/>
          </a:p>
          <a:p>
            <a:pPr lvl="1"/>
            <a:endParaRPr lang="en-CA" sz="2400" dirty="0"/>
          </a:p>
          <a:p>
            <a:r>
              <a:rPr lang="en-CA" sz="2800" dirty="0" smtClean="0"/>
              <a:t>Requirement: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sz="2400" dirty="0" smtClean="0"/>
              <a:t>Finish Student Questions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sz="2400" dirty="0" smtClean="0"/>
              <a:t>Finish Brochure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sz="2400" dirty="0" smtClean="0"/>
              <a:t>All submitted to </a:t>
            </a:r>
            <a:r>
              <a:rPr lang="en-CA" sz="2400" dirty="0" err="1" smtClean="0"/>
              <a:t>GitHub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217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115</Words>
  <Application>Microsoft Office PowerPoint</Application>
  <PresentationFormat>On-screen Show (4:3)</PresentationFormat>
  <Paragraphs>38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HSBC Pepper (AI) – Oct 24</vt:lpstr>
      <vt:lpstr>HSBC Pepper</vt:lpstr>
      <vt:lpstr>A.3 Brochure &amp; Previous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101</cp:revision>
  <dcterms:created xsi:type="dcterms:W3CDTF">2006-08-16T00:00:00Z</dcterms:created>
  <dcterms:modified xsi:type="dcterms:W3CDTF">2019-10-24T13:41:06Z</dcterms:modified>
</cp:coreProperties>
</file>