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Presentations– Oct 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B.3 Presentations</a:t>
            </a:r>
            <a:endParaRPr lang="en-CA" dirty="0" smtClean="0"/>
          </a:p>
          <a:p>
            <a:pPr lvl="2"/>
            <a:r>
              <a:rPr lang="en-CA" dirty="0" smtClean="0"/>
              <a:t>Upload presentation slides to your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OR send Google Docs invitation to p0079141@pdsb.net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Continue Presentations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PC Presentations– Oct 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63</cp:revision>
  <dcterms:created xsi:type="dcterms:W3CDTF">2006-08-16T00:00:00Z</dcterms:created>
  <dcterms:modified xsi:type="dcterms:W3CDTF">2019-10-01T13:19:21Z</dcterms:modified>
</cp:coreProperties>
</file>