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27826-3378-4ECF-BA4E-36C71D5ECCFE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8F476-B890-4E09-A26B-53954C879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07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8F476-B890-4E09-A26B-53954C8797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8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B.6 Lists &amp; Loops – Oct 30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Agenda</a:t>
            </a:r>
            <a:endParaRPr lang="en-CA" dirty="0" smtClean="0"/>
          </a:p>
          <a:p>
            <a:pPr lvl="1"/>
            <a:r>
              <a:rPr lang="en-CA" dirty="0" smtClean="0"/>
              <a:t>B.6 Lists </a:t>
            </a:r>
            <a:r>
              <a:rPr lang="en-CA" dirty="0"/>
              <a:t>&amp; </a:t>
            </a:r>
            <a:r>
              <a:rPr lang="en-CA" dirty="0" smtClean="0"/>
              <a:t>Loops</a:t>
            </a:r>
            <a:endParaRPr lang="en-CA" dirty="0"/>
          </a:p>
          <a:p>
            <a:pPr lvl="2"/>
            <a:r>
              <a:rPr lang="en-CA" dirty="0" smtClean="0"/>
              <a:t>Tutorial / Questions</a:t>
            </a:r>
            <a:endParaRPr lang="en-CA" dirty="0"/>
          </a:p>
          <a:p>
            <a:pPr lvl="1"/>
            <a:r>
              <a:rPr lang="en-CA" dirty="0" smtClean="0"/>
              <a:t>B.5 Strings &amp; Things</a:t>
            </a:r>
          </a:p>
          <a:p>
            <a:pPr lvl="2"/>
            <a:r>
              <a:rPr lang="en-CA" dirty="0" smtClean="0"/>
              <a:t>Complete This First</a:t>
            </a:r>
          </a:p>
          <a:p>
            <a:pPr lvl="1"/>
            <a:r>
              <a:rPr lang="en-CA" dirty="0" smtClean="0"/>
              <a:t>Past Work</a:t>
            </a:r>
          </a:p>
          <a:p>
            <a:pPr lvl="2"/>
            <a:r>
              <a:rPr lang="en-CA" dirty="0" smtClean="0"/>
              <a:t>See Marks Spreadsheet</a:t>
            </a:r>
          </a:p>
          <a:p>
            <a:pPr lvl="1">
              <a:buNone/>
            </a:pPr>
            <a:endParaRPr lang="en-CA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Upcoming</a:t>
            </a:r>
          </a:p>
          <a:p>
            <a:pPr lvl="1"/>
            <a:r>
              <a:rPr lang="en-CA" sz="2400" dirty="0" smtClean="0">
                <a:solidFill>
                  <a:srgbClr val="FF0000"/>
                </a:solidFill>
              </a:rPr>
              <a:t>Mid-Term </a:t>
            </a:r>
            <a:r>
              <a:rPr lang="en-CA" sz="2400" dirty="0">
                <a:solidFill>
                  <a:srgbClr val="FF0000"/>
                </a:solidFill>
              </a:rPr>
              <a:t>Test</a:t>
            </a:r>
          </a:p>
          <a:p>
            <a:pPr lvl="2"/>
            <a:r>
              <a:rPr lang="en-CA" dirty="0">
                <a:solidFill>
                  <a:srgbClr val="FF0000"/>
                </a:solidFill>
              </a:rPr>
              <a:t>Mon Nov 4: Multiple Choice / Short Answer (Topic A &amp; C)</a:t>
            </a:r>
          </a:p>
          <a:p>
            <a:pPr lvl="2"/>
            <a:r>
              <a:rPr lang="en-CA" dirty="0">
                <a:solidFill>
                  <a:srgbClr val="FF0000"/>
                </a:solidFill>
              </a:rPr>
              <a:t>Tue Nov 5:  Programming Questions (Topic B)</a:t>
            </a:r>
          </a:p>
          <a:p>
            <a:pPr lvl="1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</TotalTime>
  <Words>56</Words>
  <Application>Microsoft Office PowerPoint</Application>
  <PresentationFormat>On-screen Show (4:3)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B.6 Lists &amp; Loops – Oct 30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105</cp:revision>
  <dcterms:created xsi:type="dcterms:W3CDTF">2006-08-16T00:00:00Z</dcterms:created>
  <dcterms:modified xsi:type="dcterms:W3CDTF">2019-10-30T12:42:25Z</dcterms:modified>
</cp:coreProperties>
</file>