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Turtle – </a:t>
            </a:r>
            <a:r>
              <a:rPr lang="en-US" smtClean="0"/>
              <a:t>Dec 18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B.9 Python Turtle</a:t>
            </a:r>
            <a:endParaRPr lang="en-CA" dirty="0"/>
          </a:p>
          <a:p>
            <a:pPr lvl="2"/>
            <a:r>
              <a:rPr lang="en-CA" dirty="0" smtClean="0"/>
              <a:t>Discussion: Drawing With Turtle</a:t>
            </a:r>
          </a:p>
          <a:p>
            <a:pPr lvl="2"/>
            <a:r>
              <a:rPr lang="en-CA" dirty="0" smtClean="0"/>
              <a:t>Student Questions:</a:t>
            </a:r>
          </a:p>
          <a:p>
            <a:pPr lvl="3"/>
            <a:r>
              <a:rPr lang="en-CA" dirty="0" smtClean="0"/>
              <a:t>Basic Shapes</a:t>
            </a:r>
          </a:p>
          <a:p>
            <a:pPr lvl="3"/>
            <a:r>
              <a:rPr lang="en-CA" dirty="0" smtClean="0"/>
              <a:t>Christmas / Winter Theme Card</a:t>
            </a:r>
          </a:p>
          <a:p>
            <a:pPr lvl="1"/>
            <a:r>
              <a:rPr lang="en-CA" dirty="0" smtClean="0"/>
              <a:t>Past Work</a:t>
            </a:r>
          </a:p>
          <a:p>
            <a:pPr lvl="2"/>
            <a:r>
              <a:rPr lang="en-CA" dirty="0"/>
              <a:t>C.6 Case Study – Artificial Intelligence</a:t>
            </a:r>
          </a:p>
          <a:p>
            <a:pPr lvl="2"/>
            <a:r>
              <a:rPr lang="en-CA" dirty="0" smtClean="0"/>
              <a:t>A.7 </a:t>
            </a:r>
            <a:r>
              <a:rPr lang="en-CA" dirty="0"/>
              <a:t>– OS Concept </a:t>
            </a:r>
            <a:r>
              <a:rPr lang="en-CA" dirty="0" smtClean="0"/>
              <a:t>Map (Present your map)</a:t>
            </a:r>
          </a:p>
          <a:p>
            <a:pPr lvl="2"/>
            <a:r>
              <a:rPr lang="en-CA" dirty="0" smtClean="0"/>
              <a:t>Programming Assignments (Demo your programs)</a:t>
            </a:r>
            <a:endParaRPr lang="en-CA" dirty="0"/>
          </a:p>
          <a:p>
            <a:pPr lvl="2"/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/>
              <a:t>This Week: Work on B.9 / Catch Up on Past Work</a:t>
            </a:r>
            <a:endParaRPr lang="en-US" sz="2400" dirty="0"/>
          </a:p>
          <a:p>
            <a:pPr lvl="1"/>
            <a:r>
              <a:rPr lang="en-CA" sz="2400" b="1" dirty="0" smtClean="0"/>
              <a:t>TOMORROW, </a:t>
            </a:r>
            <a:r>
              <a:rPr lang="en-CA" sz="2400" b="1" dirty="0" smtClean="0"/>
              <a:t>Dec. 19: Course Selection - Library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73</Words>
  <Application>Microsoft Office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Python Turtle – Dec 18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164</cp:revision>
  <dcterms:created xsi:type="dcterms:W3CDTF">2006-08-16T00:00:00Z</dcterms:created>
  <dcterms:modified xsi:type="dcterms:W3CDTF">2019-12-18T14:38:46Z</dcterms:modified>
</cp:coreProperties>
</file>