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5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B.5 Strings &amp; Things – </a:t>
            </a:r>
            <a:r>
              <a:rPr lang="en-US" smtClean="0"/>
              <a:t>Oct 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B.5 Strings &amp; Things</a:t>
            </a:r>
          </a:p>
          <a:p>
            <a:pPr lvl="2"/>
            <a:r>
              <a:rPr lang="en-CA" dirty="0" smtClean="0"/>
              <a:t>Python Tutorial</a:t>
            </a:r>
          </a:p>
          <a:p>
            <a:pPr lvl="2"/>
            <a:r>
              <a:rPr lang="en-CA" dirty="0" smtClean="0"/>
              <a:t>Student Questions</a:t>
            </a:r>
          </a:p>
          <a:p>
            <a:pPr lvl="2"/>
            <a:r>
              <a:rPr lang="en-CA" dirty="0" smtClean="0"/>
              <a:t>Complete TODAY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C.4 Case Study – AI Pepper</a:t>
            </a:r>
          </a:p>
          <a:p>
            <a:pPr lvl="2"/>
            <a:r>
              <a:rPr lang="en-CA" dirty="0" smtClean="0"/>
              <a:t>A.3 Brochure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Tomorrow: New Programming Topic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9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A.3 Brochure &amp;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 smtClean="0"/>
              <a:t>Mrs. Manson @  Lunch (Starting Monday)</a:t>
            </a:r>
          </a:p>
          <a:p>
            <a:pPr lvl="1"/>
            <a:r>
              <a:rPr lang="en-CA" sz="2400" dirty="0" err="1" smtClean="0"/>
              <a:t>Sahil</a:t>
            </a:r>
            <a:endParaRPr lang="en-CA" sz="2400" dirty="0" smtClean="0"/>
          </a:p>
          <a:p>
            <a:pPr lvl="1"/>
            <a:r>
              <a:rPr lang="en-CA" sz="2400" dirty="0" err="1" smtClean="0"/>
              <a:t>Kunwar</a:t>
            </a:r>
            <a:endParaRPr lang="en-CA" sz="2400" dirty="0" smtClean="0"/>
          </a:p>
          <a:p>
            <a:pPr lvl="1"/>
            <a:r>
              <a:rPr lang="en-CA" sz="2400" dirty="0" err="1" smtClean="0"/>
              <a:t>Rajdeep</a:t>
            </a:r>
            <a:endParaRPr lang="en-CA" sz="2400" dirty="0" smtClean="0"/>
          </a:p>
          <a:p>
            <a:pPr lvl="1"/>
            <a:r>
              <a:rPr lang="en-CA" sz="2400" dirty="0" smtClean="0"/>
              <a:t>Devan</a:t>
            </a:r>
          </a:p>
          <a:p>
            <a:pPr lvl="1"/>
            <a:r>
              <a:rPr lang="en-CA" sz="2400" dirty="0" err="1" smtClean="0"/>
              <a:t>Apira</a:t>
            </a:r>
            <a:endParaRPr lang="en-CA" sz="2400" dirty="0" smtClean="0"/>
          </a:p>
          <a:p>
            <a:pPr lvl="1"/>
            <a:r>
              <a:rPr lang="en-CA" sz="2400" dirty="0" err="1" smtClean="0"/>
              <a:t>Yashmeen</a:t>
            </a:r>
            <a:endParaRPr lang="en-CA" sz="2400" dirty="0" smtClean="0"/>
          </a:p>
          <a:p>
            <a:pPr lvl="1"/>
            <a:r>
              <a:rPr lang="en-CA" sz="2400" dirty="0" smtClean="0"/>
              <a:t>Aiden</a:t>
            </a:r>
          </a:p>
          <a:p>
            <a:pPr lvl="1"/>
            <a:r>
              <a:rPr lang="en-CA" sz="2400" dirty="0" err="1" smtClean="0"/>
              <a:t>Jaskarandeep</a:t>
            </a:r>
            <a:endParaRPr lang="en-CA" sz="2400" dirty="0" smtClean="0"/>
          </a:p>
          <a:p>
            <a:pPr lvl="1"/>
            <a:r>
              <a:rPr lang="en-CA" sz="2400" dirty="0" err="1" smtClean="0"/>
              <a:t>Amadeous</a:t>
            </a:r>
            <a:endParaRPr lang="en-CA" sz="2400" dirty="0" smtClean="0"/>
          </a:p>
          <a:p>
            <a:pPr lvl="1"/>
            <a:endParaRPr lang="en-CA" sz="2400" dirty="0"/>
          </a:p>
          <a:p>
            <a:r>
              <a:rPr lang="en-CA" sz="2800" dirty="0" smtClean="0"/>
              <a:t>Requirement: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Student Questions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Finish Brochure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sz="2400" dirty="0" smtClean="0"/>
              <a:t>All submitted to </a:t>
            </a:r>
            <a:r>
              <a:rPr lang="en-CA" sz="2400" dirty="0" err="1" smtClean="0"/>
              <a:t>GitHub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8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69</Words>
  <Application>Microsoft Office PowerPoint</Application>
  <PresentationFormat>On-screen Show (4:3)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B.5 Strings &amp; Things – Oct 29</vt:lpstr>
      <vt:lpstr>A.3 Brochure &amp; Previous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104</cp:revision>
  <dcterms:created xsi:type="dcterms:W3CDTF">2006-08-16T00:00:00Z</dcterms:created>
  <dcterms:modified xsi:type="dcterms:W3CDTF">2019-10-29T13:52:10Z</dcterms:modified>
</cp:coreProperties>
</file>