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Control </a:t>
            </a:r>
            <a:r>
              <a:rPr lang="en-US" dirty="0" smtClean="0"/>
              <a:t>Basics 2 </a:t>
            </a:r>
            <a:r>
              <a:rPr lang="en-US" dirty="0" smtClean="0"/>
              <a:t>– Sep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B.3 – Python Control Basics:</a:t>
            </a:r>
          </a:p>
          <a:p>
            <a:pPr lvl="2"/>
            <a:r>
              <a:rPr lang="en-CA" dirty="0" smtClean="0"/>
              <a:t>Presentation Notes – </a:t>
            </a:r>
            <a:r>
              <a:rPr lang="en-CA" dirty="0" smtClean="0"/>
              <a:t>Comments &amp; Loops</a:t>
            </a:r>
          </a:p>
          <a:p>
            <a:pPr lvl="2"/>
            <a:r>
              <a:rPr lang="en-CA" dirty="0" smtClean="0"/>
              <a:t>Student Questions – Begin Today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Lesson B.3 Student </a:t>
            </a:r>
            <a:r>
              <a:rPr lang="en-US" sz="2400" dirty="0" smtClean="0"/>
              <a:t>Questions </a:t>
            </a:r>
            <a:r>
              <a:rPr lang="en-US" sz="2400" smtClean="0"/>
              <a:t>- Complete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Python Control Basics 2 – Sep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54</cp:revision>
  <dcterms:created xsi:type="dcterms:W3CDTF">2006-08-16T00:00:00Z</dcterms:created>
  <dcterms:modified xsi:type="dcterms:W3CDTF">2019-09-21T19:40:50Z</dcterms:modified>
</cp:coreProperties>
</file>