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0" r:id="rId9"/>
    <p:sldId id="262" r:id="rId10"/>
    <p:sldId id="274" r:id="rId11"/>
    <p:sldId id="275" r:id="rId12"/>
    <p:sldId id="276" r:id="rId13"/>
    <p:sldId id="277" r:id="rId14"/>
    <p:sldId id="278" r:id="rId15"/>
    <p:sldId id="273" r:id="rId16"/>
    <p:sldId id="265" r:id="rId17"/>
    <p:sldId id="266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because the = (assignment) operator was used instead of == (is equal to)</a:t>
            </a:r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</a:t>
            </a:r>
            <a:r>
              <a:rPr lang="en-CA" sz="1600" smtClean="0"/>
              <a:t>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and Template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 Random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This code generates a random number between 0 to 9</a:t>
            </a:r>
          </a:p>
          <a:p>
            <a:pPr marL="0" indent="0">
              <a:buNone/>
            </a:pPr>
            <a:r>
              <a:rPr lang="en-US" sz="2000" dirty="0"/>
              <a:t># Stores the value of the random number in the variable "</a:t>
            </a:r>
            <a:r>
              <a:rPr lang="en-US" sz="2000" dirty="0" err="1"/>
              <a:t>targetNumber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 Then prints out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random.randint</a:t>
            </a:r>
            <a:r>
              <a:rPr lang="en-US" sz="2000" dirty="0">
                <a:solidFill>
                  <a:srgbClr val="0070C0"/>
                </a:solidFill>
              </a:rPr>
              <a:t>(0,9)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print("The random number %d is the target." % </a:t>
            </a: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Student Questions – Guessing Game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Create a game to guess a random number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Game</a:t>
            </a:r>
          </a:p>
          <a:p>
            <a:pPr lvl="1"/>
            <a:r>
              <a:rPr lang="en-CA" dirty="0" smtClean="0"/>
              <a:t>Guess the number 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Medium Game</a:t>
            </a:r>
          </a:p>
          <a:p>
            <a:pPr lvl="1"/>
            <a:r>
              <a:rPr lang="en-CA" dirty="0" smtClean="0"/>
              <a:t>Guess the number with clues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Enhanced Game</a:t>
            </a:r>
          </a:p>
          <a:p>
            <a:pPr marL="971550" lvl="2" indent="-514350">
              <a:spcBef>
                <a:spcPts val="1000"/>
              </a:spcBef>
            </a:pPr>
            <a:r>
              <a:rPr lang="en-CA" sz="2400" dirty="0"/>
              <a:t>Guess the number with </a:t>
            </a:r>
            <a:r>
              <a:rPr lang="en-CA" sz="2400" dirty="0" smtClean="0"/>
              <a:t>clues and Looping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808</Words>
  <Application>Microsoft Office PowerPoint</Application>
  <PresentationFormat>On-screen Show (4:3)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Control Basics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Student Questions</vt:lpstr>
      <vt:lpstr>Generating A Random Number</vt:lpstr>
      <vt:lpstr>Student Questions – Guessing Game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34</cp:revision>
  <dcterms:created xsi:type="dcterms:W3CDTF">2019-09-17T15:07:15Z</dcterms:created>
  <dcterms:modified xsi:type="dcterms:W3CDTF">2019-09-23T12:49:04Z</dcterms:modified>
</cp:coreProperties>
</file>