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0" r:id="rId9"/>
    <p:sldId id="262" r:id="rId10"/>
    <p:sldId id="274" r:id="rId11"/>
    <p:sldId id="275" r:id="rId12"/>
    <p:sldId id="276" r:id="rId13"/>
    <p:sldId id="277" r:id="rId14"/>
    <p:sldId id="278" r:id="rId15"/>
    <p:sldId id="273" r:id="rId16"/>
    <p:sldId id="265" r:id="rId17"/>
    <p:sldId id="266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</a:t>
            </a:r>
            <a:r>
              <a:rPr lang="en-CA" sz="1600" dirty="0" smtClean="0"/>
              <a:t>in the loop condition. </a:t>
            </a:r>
          </a:p>
          <a:p>
            <a:pPr lvl="2"/>
            <a:r>
              <a:rPr lang="en-CA" sz="1200" dirty="0" smtClean="0"/>
              <a:t>(Variable </a:t>
            </a:r>
            <a:r>
              <a:rPr lang="en-CA" sz="1200" dirty="0" err="1" smtClean="0"/>
              <a:t>startCount</a:t>
            </a:r>
            <a:r>
              <a:rPr lang="en-CA" sz="1200" dirty="0" smtClean="0"/>
              <a:t> is used instead of </a:t>
            </a:r>
            <a:r>
              <a:rPr lang="en-CA" sz="1200" dirty="0" err="1" smtClean="0"/>
              <a:t>CurrentCount</a:t>
            </a:r>
            <a:r>
              <a:rPr lang="en-CA" sz="1200" dirty="0" smtClean="0"/>
              <a:t>)</a:t>
            </a:r>
            <a:endParaRPr lang="en-CA" sz="1200" dirty="0" smtClean="0"/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startCount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&gt;=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805</Words>
  <Application>Microsoft Office PowerPoint</Application>
  <PresentationFormat>On-screen Show (4:3)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36</cp:revision>
  <dcterms:created xsi:type="dcterms:W3CDTF">2019-09-17T15:07:15Z</dcterms:created>
  <dcterms:modified xsi:type="dcterms:W3CDTF">2019-09-23T15:13:18Z</dcterms:modified>
</cp:coreProperties>
</file>