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&amp; </a:t>
            </a:r>
            <a:r>
              <a:rPr lang="en-US" dirty="0" err="1" smtClean="0"/>
              <a:t>Blockchains</a:t>
            </a:r>
            <a:r>
              <a:rPr lang="en-US" dirty="0" smtClean="0"/>
              <a:t> </a:t>
            </a:r>
            <a:r>
              <a:rPr lang="en-US" dirty="0" smtClean="0"/>
              <a:t>3 </a:t>
            </a:r>
            <a:r>
              <a:rPr lang="en-US" dirty="0" smtClean="0"/>
              <a:t>– Oct </a:t>
            </a:r>
            <a:r>
              <a:rPr lang="en-US" dirty="0" smtClean="0"/>
              <a:t>07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Learning Skills Self Assessment</a:t>
            </a:r>
          </a:p>
          <a:p>
            <a:pPr lvl="1"/>
            <a:r>
              <a:rPr lang="en-CA" dirty="0" smtClean="0"/>
              <a:t>Case Study C.3: </a:t>
            </a:r>
            <a:r>
              <a:rPr lang="en-CA" dirty="0" err="1" smtClean="0"/>
              <a:t>BitCoin</a:t>
            </a:r>
            <a:r>
              <a:rPr lang="en-CA" dirty="0" smtClean="0"/>
              <a:t> &amp; </a:t>
            </a:r>
            <a:r>
              <a:rPr lang="en-CA" dirty="0" err="1" smtClean="0"/>
              <a:t>Blockchains</a:t>
            </a:r>
            <a:endParaRPr lang="en-CA" dirty="0" smtClean="0"/>
          </a:p>
          <a:p>
            <a:pPr lvl="2"/>
            <a:r>
              <a:rPr lang="en-CA" dirty="0"/>
              <a:t>Complete All Questions Today</a:t>
            </a:r>
          </a:p>
          <a:p>
            <a:pPr lvl="1"/>
            <a:r>
              <a:rPr lang="en-CA" dirty="0" smtClean="0"/>
              <a:t>Lesson </a:t>
            </a:r>
            <a:r>
              <a:rPr lang="en-CA" dirty="0" smtClean="0"/>
              <a:t>A.3 Presentations</a:t>
            </a:r>
          </a:p>
          <a:p>
            <a:pPr lvl="2"/>
            <a:r>
              <a:rPr lang="en-CA" dirty="0" smtClean="0"/>
              <a:t>Today</a:t>
            </a:r>
            <a:r>
              <a:rPr lang="en-CA" smtClean="0"/>
              <a:t>: </a:t>
            </a:r>
            <a:r>
              <a:rPr lang="en-CA" smtClean="0"/>
              <a:t>Kunwar</a:t>
            </a:r>
            <a:endParaRPr lang="en-CA" dirty="0" smtClean="0"/>
          </a:p>
          <a:p>
            <a:pPr lvl="2"/>
            <a:r>
              <a:rPr lang="en-CA" dirty="0" smtClean="0"/>
              <a:t>Let me know when you have a presentation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/>
              <a:t>Tomorrow: New Topic - Programming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45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BitCoin &amp; Blockchains 3 – Oct 07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70</cp:revision>
  <dcterms:created xsi:type="dcterms:W3CDTF">2006-08-16T00:00:00Z</dcterms:created>
  <dcterms:modified xsi:type="dcterms:W3CDTF">2019-10-07T13:17:58Z</dcterms:modified>
</cp:coreProperties>
</file>