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0079141@pdsb.net" TargetMode="External"/><Relationship Id="rId2" Type="http://schemas.openxmlformats.org/officeDocument/2006/relationships/hyperlink" Target="http://www.github.com/Greg551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B.1 Python Environment– </a:t>
            </a:r>
            <a:r>
              <a:rPr lang="en-US" dirty="0" smtClean="0"/>
              <a:t>Sep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Lesson B.1 Python Programming Environment </a:t>
            </a:r>
          </a:p>
          <a:p>
            <a:pPr lvl="2"/>
            <a:r>
              <a:rPr lang="en-CA" dirty="0" smtClean="0"/>
              <a:t>Presentation (Hardcopy Notes)</a:t>
            </a:r>
            <a:endParaRPr lang="en-CA" dirty="0"/>
          </a:p>
          <a:p>
            <a:pPr lvl="2"/>
            <a:r>
              <a:rPr lang="en-CA" dirty="0"/>
              <a:t>Answer the Student </a:t>
            </a:r>
            <a:r>
              <a:rPr lang="en-CA" dirty="0" smtClean="0"/>
              <a:t>Questions (On-Line)</a:t>
            </a:r>
            <a:endParaRPr lang="en-US" dirty="0"/>
          </a:p>
          <a:p>
            <a:pPr lvl="1"/>
            <a:r>
              <a:rPr lang="en-CA" dirty="0" smtClean="0"/>
              <a:t>Finishing </a:t>
            </a:r>
            <a:r>
              <a:rPr lang="en-CA" dirty="0" smtClean="0"/>
              <a:t>Up:</a:t>
            </a:r>
          </a:p>
          <a:p>
            <a:pPr lvl="2"/>
            <a:r>
              <a:rPr lang="en-CA" dirty="0" smtClean="0"/>
              <a:t>Lesson A.1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Repositories (On your own time)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B.1 Python Programming </a:t>
            </a:r>
            <a:r>
              <a:rPr lang="en-US" sz="2400" dirty="0" smtClean="0"/>
              <a:t>Environment - COMPLETE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Repository (Bookmark This!)</a:t>
            </a:r>
          </a:p>
          <a:p>
            <a:pPr marL="0" indent="0" algn="ctr">
              <a:buNone/>
            </a:pPr>
            <a:r>
              <a:rPr lang="en-CA" dirty="0" smtClean="0">
                <a:hlinkClick r:id="rId2"/>
              </a:rPr>
              <a:t>www.GitHub.com/Greg5519/</a:t>
            </a:r>
            <a:endParaRPr lang="en-CA" dirty="0" smtClean="0"/>
          </a:p>
          <a:p>
            <a:pPr marL="0" indent="0" algn="ctr">
              <a:buNone/>
            </a:pP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My Email</a:t>
            </a:r>
          </a:p>
          <a:p>
            <a:pPr marL="0" indent="0" algn="ctr">
              <a:buNone/>
            </a:pPr>
            <a:r>
              <a:rPr lang="en-CA" dirty="0" smtClean="0">
                <a:hlinkClick r:id="rId3"/>
              </a:rPr>
              <a:t>p0079141@pdsb.net</a:t>
            </a:r>
            <a:endParaRPr lang="en-CA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7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B.1 Python Environment– Sep 11</vt:lpstr>
      <vt:lpstr>Important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41</cp:revision>
  <dcterms:created xsi:type="dcterms:W3CDTF">2006-08-16T00:00:00Z</dcterms:created>
  <dcterms:modified xsi:type="dcterms:W3CDTF">2019-09-12T12:19:31Z</dcterms:modified>
</cp:coreProperties>
</file>