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2 – Oct 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/>
              <a:t>Presentation / Note – Booleans</a:t>
            </a:r>
          </a:p>
          <a:p>
            <a:pPr lvl="2"/>
            <a:r>
              <a:rPr lang="en-CA"/>
              <a:t>Student Questions: #1</a:t>
            </a:r>
          </a:p>
          <a:p>
            <a:pPr lvl="1"/>
            <a:r>
              <a:rPr lang="en-CA" smtClean="0"/>
              <a:t>Past </a:t>
            </a:r>
            <a:r>
              <a:rPr lang="en-CA" dirty="0" smtClean="0"/>
              <a:t>Work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More Variables 2 – Oct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2019-10-09T13:42:32Z</dcterms:modified>
</cp:coreProperties>
</file>