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– </a:t>
            </a:r>
            <a:r>
              <a:rPr lang="en-US" dirty="0" smtClean="0"/>
              <a:t>Oct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Presentation / Discussion</a:t>
            </a:r>
          </a:p>
          <a:p>
            <a:pPr lvl="2"/>
            <a:r>
              <a:rPr lang="en-CA" dirty="0" smtClean="0"/>
              <a:t>Individual Work Today</a:t>
            </a:r>
          </a:p>
          <a:p>
            <a:pPr lvl="3"/>
            <a:r>
              <a:rPr lang="en-CA" dirty="0" smtClean="0"/>
              <a:t>Understanding Crypto-Currencies</a:t>
            </a:r>
          </a:p>
          <a:p>
            <a:pPr lvl="3"/>
            <a:r>
              <a:rPr lang="en-CA" dirty="0" err="1" smtClean="0"/>
              <a:t>Blockchains</a:t>
            </a:r>
            <a:r>
              <a:rPr lang="en-CA" dirty="0" smtClean="0"/>
              <a:t> Explained</a:t>
            </a:r>
          </a:p>
          <a:p>
            <a:pPr lvl="3"/>
            <a:r>
              <a:rPr lang="en-CA" dirty="0" smtClean="0"/>
              <a:t>Crypto-Games &amp; Other Applications</a:t>
            </a:r>
          </a:p>
          <a:p>
            <a:pPr lvl="2"/>
            <a:r>
              <a:rPr lang="en-CA" dirty="0" smtClean="0"/>
              <a:t>Complete Other Topics Tomorrow</a:t>
            </a:r>
            <a:endParaRPr lang="en-CA" dirty="0" smtClean="0"/>
          </a:p>
          <a:p>
            <a:pPr lvl="1"/>
            <a:r>
              <a:rPr lang="en-CA" dirty="0" smtClean="0"/>
              <a:t>Lesson A.3 Presentations</a:t>
            </a:r>
            <a:endParaRPr lang="en-CA" dirty="0" smtClean="0"/>
          </a:p>
          <a:p>
            <a:pPr lvl="2"/>
            <a:r>
              <a:rPr lang="en-CA" dirty="0" smtClean="0"/>
              <a:t>Let me know when you have </a:t>
            </a:r>
            <a:r>
              <a:rPr lang="en-CA" smtClean="0"/>
              <a:t>a presentation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Continue C.3 </a:t>
            </a:r>
            <a:r>
              <a:rPr lang="en-CA" sz="2400" dirty="0" err="1" smtClean="0"/>
              <a:t>BitCoin</a:t>
            </a:r>
            <a:r>
              <a:rPr lang="en-CA" sz="2400" dirty="0" smtClean="0"/>
              <a:t> &amp; </a:t>
            </a:r>
            <a:r>
              <a:rPr lang="en-CA" sz="2400" dirty="0" err="1" smtClean="0"/>
              <a:t>Blockchains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– Oct 03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65</cp:revision>
  <dcterms:created xsi:type="dcterms:W3CDTF">2006-08-16T00:00:00Z</dcterms:created>
  <dcterms:modified xsi:type="dcterms:W3CDTF">2019-10-03T13:53:06Z</dcterms:modified>
</cp:coreProperties>
</file>