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58" r:id="rId6"/>
    <p:sldId id="262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9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E8701-A708-4AAC-A441-8D143F32456B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F9AE5-B4BE-4B11-B80F-BC0227FD4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18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E8701-A708-4AAC-A441-8D143F32456B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F9AE5-B4BE-4B11-B80F-BC0227FD4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060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E8701-A708-4AAC-A441-8D143F32456B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F9AE5-B4BE-4B11-B80F-BC0227FD4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80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E8701-A708-4AAC-A441-8D143F32456B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F9AE5-B4BE-4B11-B80F-BC0227FD4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116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E8701-A708-4AAC-A441-8D143F32456B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F9AE5-B4BE-4B11-B80F-BC0227FD4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843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E8701-A708-4AAC-A441-8D143F32456B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F9AE5-B4BE-4B11-B80F-BC0227FD4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739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E8701-A708-4AAC-A441-8D143F32456B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F9AE5-B4BE-4B11-B80F-BC0227FD4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139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E8701-A708-4AAC-A441-8D143F32456B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F9AE5-B4BE-4B11-B80F-BC0227FD4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397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E8701-A708-4AAC-A441-8D143F32456B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F9AE5-B4BE-4B11-B80F-BC0227FD4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943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E8701-A708-4AAC-A441-8D143F32456B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F9AE5-B4BE-4B11-B80F-BC0227FD4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987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E8701-A708-4AAC-A441-8D143F32456B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F9AE5-B4BE-4B11-B80F-BC0227FD4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943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EE8701-A708-4AAC-A441-8D143F32456B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3F9AE5-B4BE-4B11-B80F-BC0227FD4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08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err="1" smtClean="0"/>
              <a:t>BitCoin</a:t>
            </a:r>
            <a:r>
              <a:rPr lang="en-CA" dirty="0" smtClean="0"/>
              <a:t> &amp; </a:t>
            </a:r>
            <a:r>
              <a:rPr lang="en-CA" dirty="0" err="1" smtClean="0"/>
              <a:t>Blockchains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smtClean="0"/>
              <a:t>C.3 Case Study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329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BitCoin</a:t>
            </a:r>
            <a:r>
              <a:rPr lang="en-CA" dirty="0" smtClean="0"/>
              <a:t> &amp; Crypto-Currencies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400" dirty="0" err="1" smtClean="0"/>
              <a:t>BitCoin</a:t>
            </a:r>
            <a:r>
              <a:rPr lang="en-CA" sz="2400" dirty="0" smtClean="0"/>
              <a:t> is only on of many Crypto-Currencies </a:t>
            </a:r>
          </a:p>
          <a:p>
            <a:pPr lvl="1"/>
            <a:r>
              <a:rPr lang="en-CA" sz="2000" dirty="0" smtClean="0"/>
              <a:t>Big companies and governments are now getting involved</a:t>
            </a:r>
          </a:p>
          <a:p>
            <a:pPr lvl="1"/>
            <a:endParaRPr lang="en-CA" sz="2400" dirty="0"/>
          </a:p>
          <a:p>
            <a:r>
              <a:rPr lang="en-CA" sz="2400" dirty="0" smtClean="0"/>
              <a:t>Crypto-Currency is the future of money</a:t>
            </a:r>
          </a:p>
          <a:p>
            <a:pPr lvl="1"/>
            <a:r>
              <a:rPr lang="en-CA" sz="2000" dirty="0" smtClean="0"/>
              <a:t>It is not a trend that is only for limited on-line applications</a:t>
            </a:r>
            <a:endParaRPr lang="en-US" sz="2000" dirty="0"/>
          </a:p>
        </p:txBody>
      </p:sp>
      <p:pic>
        <p:nvPicPr>
          <p:cNvPr id="4" name="Picture 4" descr="Image result for cryptocurrenc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8286" y="4020671"/>
            <a:ext cx="4827063" cy="2835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mage result for bitcoi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8132" y="573989"/>
            <a:ext cx="1523751" cy="1523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crypto currencie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325" y="4285173"/>
            <a:ext cx="3350960" cy="1577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498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Crypto-Currencies Uses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400" dirty="0" smtClean="0"/>
              <a:t>Benefits &amp; Advantages:</a:t>
            </a:r>
          </a:p>
          <a:p>
            <a:pPr lvl="1"/>
            <a:r>
              <a:rPr lang="en-CA" sz="2000" dirty="0" smtClean="0"/>
              <a:t>Security</a:t>
            </a:r>
          </a:p>
          <a:p>
            <a:pPr lvl="1"/>
            <a:r>
              <a:rPr lang="en-CA" sz="2000" dirty="0" smtClean="0"/>
              <a:t>Secrecy (Confidentiality)</a:t>
            </a:r>
          </a:p>
          <a:p>
            <a:pPr lvl="1"/>
            <a:r>
              <a:rPr lang="en-CA" sz="2000" dirty="0" smtClean="0"/>
              <a:t>Ease of Use</a:t>
            </a:r>
          </a:p>
          <a:p>
            <a:pPr lvl="1"/>
            <a:r>
              <a:rPr lang="en-CA" sz="2000" dirty="0" smtClean="0"/>
              <a:t>No Central Ownership / Manipulation</a:t>
            </a:r>
          </a:p>
          <a:p>
            <a:pPr lvl="1"/>
            <a:endParaRPr lang="en-CA" sz="2000" dirty="0"/>
          </a:p>
          <a:p>
            <a:r>
              <a:rPr lang="en-CA" sz="2400" dirty="0" smtClean="0"/>
              <a:t>Use for Traditional Transactions</a:t>
            </a:r>
            <a:br>
              <a:rPr lang="en-CA" sz="2400" dirty="0" smtClean="0"/>
            </a:br>
            <a:r>
              <a:rPr lang="en-CA" sz="2400" dirty="0" smtClean="0"/>
              <a:t>is Expanding</a:t>
            </a:r>
          </a:p>
          <a:p>
            <a:pPr lvl="1"/>
            <a:r>
              <a:rPr lang="en-CA" sz="2000" dirty="0" smtClean="0"/>
              <a:t>Not limited to On-Line</a:t>
            </a:r>
          </a:p>
          <a:p>
            <a:pPr lvl="1"/>
            <a:r>
              <a:rPr lang="en-CA" sz="2000" dirty="0" smtClean="0"/>
              <a:t>Paying Taxes (Markham Ont.)</a:t>
            </a:r>
          </a:p>
          <a:p>
            <a:pPr lvl="1"/>
            <a:r>
              <a:rPr lang="en-CA" sz="2000" dirty="0" err="1" smtClean="0"/>
              <a:t>Realestate</a:t>
            </a:r>
            <a:r>
              <a:rPr lang="en-CA" sz="2000" dirty="0" smtClean="0"/>
              <a:t> Agents (PSR Brokerage Toronto)</a:t>
            </a:r>
            <a:endParaRPr lang="en-US" sz="2000" dirty="0"/>
          </a:p>
        </p:txBody>
      </p:sp>
      <p:pic>
        <p:nvPicPr>
          <p:cNvPr id="2050" name="Picture 2" descr="Image result for crypto currencies use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2214" y="542926"/>
            <a:ext cx="2428736" cy="5908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772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BitCoin</a:t>
            </a:r>
            <a:r>
              <a:rPr lang="en-CA" dirty="0" smtClean="0"/>
              <a:t> &amp; Criminals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400" dirty="0" smtClean="0"/>
              <a:t>Crypto-Currencies in the News:</a:t>
            </a:r>
          </a:p>
          <a:p>
            <a:pPr lvl="1"/>
            <a:r>
              <a:rPr lang="en-CA" sz="2000" dirty="0" err="1" smtClean="0"/>
              <a:t>BitCoin</a:t>
            </a:r>
            <a:r>
              <a:rPr lang="en-CA" sz="2000" dirty="0" smtClean="0"/>
              <a:t> and </a:t>
            </a:r>
            <a:r>
              <a:rPr lang="en-CA" sz="2000" dirty="0" err="1" smtClean="0"/>
              <a:t>Ransomware</a:t>
            </a:r>
            <a:r>
              <a:rPr lang="en-CA" sz="2000" dirty="0" smtClean="0"/>
              <a:t> Attacks</a:t>
            </a:r>
          </a:p>
          <a:p>
            <a:pPr lvl="1"/>
            <a:r>
              <a:rPr lang="en-CA" sz="2000" dirty="0" err="1" smtClean="0"/>
              <a:t>BitCoin</a:t>
            </a:r>
            <a:r>
              <a:rPr lang="en-CA" sz="2000" dirty="0" smtClean="0"/>
              <a:t> and Organized Crime</a:t>
            </a:r>
          </a:p>
          <a:p>
            <a:pPr lvl="1"/>
            <a:r>
              <a:rPr lang="en-CA" sz="2000" dirty="0" err="1" smtClean="0"/>
              <a:t>BitCoin</a:t>
            </a:r>
            <a:r>
              <a:rPr lang="en-CA" sz="2000" dirty="0" smtClean="0"/>
              <a:t> and Corrupt Governments</a:t>
            </a:r>
          </a:p>
          <a:p>
            <a:pPr lvl="1"/>
            <a:r>
              <a:rPr lang="en-CA" sz="2000" dirty="0" smtClean="0"/>
              <a:t>Note: Media Needs To Sell Stories</a:t>
            </a:r>
          </a:p>
          <a:p>
            <a:pPr lvl="2"/>
            <a:r>
              <a:rPr lang="en-CA" sz="1600" dirty="0" smtClean="0"/>
              <a:t>New Ideas always get negative press</a:t>
            </a:r>
          </a:p>
          <a:p>
            <a:pPr lvl="2"/>
            <a:r>
              <a:rPr lang="en-CA" sz="1600" dirty="0" smtClean="0"/>
              <a:t>What about all the crime using traditional</a:t>
            </a:r>
            <a:br>
              <a:rPr lang="en-CA" sz="1600" dirty="0" smtClean="0"/>
            </a:br>
            <a:r>
              <a:rPr lang="en-CA" sz="1600" dirty="0" smtClean="0"/>
              <a:t>money?</a:t>
            </a:r>
          </a:p>
          <a:p>
            <a:pPr lvl="1"/>
            <a:endParaRPr lang="en-CA" sz="2000" dirty="0"/>
          </a:p>
          <a:p>
            <a:r>
              <a:rPr lang="en-CA" sz="2400" dirty="0" err="1" smtClean="0"/>
              <a:t>BitCoin</a:t>
            </a:r>
            <a:r>
              <a:rPr lang="en-CA" sz="2400" dirty="0" smtClean="0"/>
              <a:t> Has Many Disadvantages For Criminals</a:t>
            </a:r>
          </a:p>
          <a:p>
            <a:pPr lvl="1"/>
            <a:r>
              <a:rPr lang="en-CA" sz="2000" dirty="0" err="1" smtClean="0"/>
              <a:t>BitCoin</a:t>
            </a:r>
            <a:r>
              <a:rPr lang="en-CA" sz="2000" dirty="0" smtClean="0"/>
              <a:t> transactions can be traced</a:t>
            </a:r>
          </a:p>
          <a:p>
            <a:pPr lvl="1"/>
            <a:r>
              <a:rPr lang="en-CA" sz="2000" dirty="0" smtClean="0"/>
              <a:t>All </a:t>
            </a:r>
            <a:r>
              <a:rPr lang="en-CA" sz="2000" dirty="0" err="1" smtClean="0"/>
              <a:t>BitCoin</a:t>
            </a:r>
            <a:r>
              <a:rPr lang="en-CA" sz="2000" dirty="0" smtClean="0"/>
              <a:t> transactions are recorded and</a:t>
            </a:r>
            <a:br>
              <a:rPr lang="en-CA" sz="2000" dirty="0" smtClean="0"/>
            </a:br>
            <a:r>
              <a:rPr lang="en-CA" sz="2000" dirty="0" smtClean="0"/>
              <a:t>are publically accessible</a:t>
            </a:r>
            <a:endParaRPr lang="en-US" sz="2000" dirty="0"/>
          </a:p>
        </p:txBody>
      </p:sp>
      <p:pic>
        <p:nvPicPr>
          <p:cNvPr id="3074" name="Picture 2" descr="Image result for crypto currencies criminal activity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3400" y="1690689"/>
            <a:ext cx="3275080" cy="250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001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BitCoin</a:t>
            </a:r>
            <a:r>
              <a:rPr lang="en-CA" dirty="0" smtClean="0"/>
              <a:t> &amp; </a:t>
            </a:r>
            <a:r>
              <a:rPr lang="en-CA" dirty="0" err="1" smtClean="0"/>
              <a:t>Blockchains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400" dirty="0" err="1" smtClean="0"/>
              <a:t>Blockchain</a:t>
            </a:r>
            <a:r>
              <a:rPr lang="en-CA" sz="2400" dirty="0" smtClean="0"/>
              <a:t> Technology is at the heart of Crypto-Currencies</a:t>
            </a:r>
          </a:p>
          <a:p>
            <a:pPr lvl="1"/>
            <a:r>
              <a:rPr lang="en-CA" sz="2000" dirty="0" smtClean="0"/>
              <a:t>Each transaction is added to a block</a:t>
            </a:r>
          </a:p>
          <a:p>
            <a:pPr lvl="1"/>
            <a:r>
              <a:rPr lang="en-CA" sz="2000" dirty="0" smtClean="0"/>
              <a:t>Each </a:t>
            </a:r>
            <a:r>
              <a:rPr lang="en-CA" sz="2000" dirty="0" err="1" smtClean="0"/>
              <a:t>BitCoin</a:t>
            </a:r>
            <a:r>
              <a:rPr lang="en-CA" sz="2000" dirty="0" smtClean="0"/>
              <a:t> has a chain of blocks that record its history</a:t>
            </a:r>
          </a:p>
          <a:p>
            <a:pPr lvl="1"/>
            <a:r>
              <a:rPr lang="en-CA" sz="2000" dirty="0" smtClean="0"/>
              <a:t>The blocks are encrypted so that they cannot be faked or altered</a:t>
            </a:r>
          </a:p>
          <a:p>
            <a:pPr lvl="1"/>
            <a:r>
              <a:rPr lang="en-CA" sz="2000" dirty="0" smtClean="0"/>
              <a:t>Encryption requires a lot of computer processing power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9537" y="3873500"/>
            <a:ext cx="4906296" cy="2438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1742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Other Uses For </a:t>
            </a:r>
            <a:r>
              <a:rPr lang="en-CA" dirty="0" err="1" smtClean="0"/>
              <a:t>Blockchains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400" dirty="0" smtClean="0"/>
              <a:t>Crypto-Games</a:t>
            </a:r>
          </a:p>
          <a:p>
            <a:pPr lvl="1"/>
            <a:r>
              <a:rPr lang="en-CA" sz="2000" dirty="0" smtClean="0"/>
              <a:t>Future of On-Line Gaming</a:t>
            </a:r>
          </a:p>
          <a:p>
            <a:pPr lvl="1"/>
            <a:r>
              <a:rPr lang="en-CA" sz="2000" dirty="0" smtClean="0"/>
              <a:t>Replace In-App Purchases</a:t>
            </a:r>
          </a:p>
          <a:p>
            <a:pPr lvl="1"/>
            <a:r>
              <a:rPr lang="en-CA" sz="2000" dirty="0" smtClean="0"/>
              <a:t>Playing the game generates Crypto-Currency.</a:t>
            </a:r>
            <a:br>
              <a:rPr lang="en-CA" sz="2000" dirty="0" smtClean="0"/>
            </a:br>
            <a:r>
              <a:rPr lang="en-CA" sz="2000" dirty="0" smtClean="0"/>
              <a:t>(Top Games Inc. produce </a:t>
            </a:r>
            <a:r>
              <a:rPr lang="en-CA" sz="2000" dirty="0" err="1" smtClean="0"/>
              <a:t>TopCoin</a:t>
            </a:r>
            <a:r>
              <a:rPr lang="en-CA" sz="2000" dirty="0" smtClean="0"/>
              <a:t>)</a:t>
            </a:r>
          </a:p>
          <a:p>
            <a:pPr lvl="1"/>
            <a:endParaRPr lang="en-CA" sz="2000" dirty="0"/>
          </a:p>
          <a:p>
            <a:r>
              <a:rPr lang="en-CA" sz="2400" dirty="0" smtClean="0"/>
              <a:t>Retail &amp; Manufacturing</a:t>
            </a:r>
          </a:p>
          <a:p>
            <a:pPr lvl="1"/>
            <a:r>
              <a:rPr lang="en-CA" sz="2000" dirty="0" smtClean="0"/>
              <a:t>Tracking salad kits to prevent food poisoning (</a:t>
            </a:r>
            <a:r>
              <a:rPr lang="en-CA" sz="2000" dirty="0" err="1" smtClean="0"/>
              <a:t>Loblaws</a:t>
            </a:r>
            <a:r>
              <a:rPr lang="en-CA" sz="2000" dirty="0" smtClean="0"/>
              <a:t>)</a:t>
            </a:r>
          </a:p>
          <a:p>
            <a:pPr lvl="1"/>
            <a:r>
              <a:rPr lang="en-CA" sz="2000" dirty="0" smtClean="0"/>
              <a:t>Tracking aircraft parts to detect fake knock-offs (Air Canada)</a:t>
            </a:r>
            <a:endParaRPr lang="en-US" sz="2000" dirty="0"/>
          </a:p>
        </p:txBody>
      </p:sp>
      <p:pic>
        <p:nvPicPr>
          <p:cNvPr id="4098" name="Picture 2" descr="Image result for Top games crypto gam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8601" y="5079654"/>
            <a:ext cx="5638800" cy="1443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Image result for Top games crypto gam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8700" y="1479551"/>
            <a:ext cx="2781299" cy="2635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05737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BitCoin</a:t>
            </a:r>
            <a:r>
              <a:rPr lang="en-CA" dirty="0" smtClean="0"/>
              <a:t> Mining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err="1" smtClean="0"/>
              <a:t>t.b.d</a:t>
            </a:r>
            <a:r>
              <a:rPr lang="en-CA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9068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58</TotalTime>
  <Words>176</Words>
  <Application>Microsoft Office PowerPoint</Application>
  <PresentationFormat>On-screen Show (4:3)</PresentationFormat>
  <Paragraphs>48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BitCoin &amp; Blockchains</vt:lpstr>
      <vt:lpstr>BitCoin &amp; Crypto-Currencies</vt:lpstr>
      <vt:lpstr>Crypto-Currencies Uses</vt:lpstr>
      <vt:lpstr>BitCoin &amp; Criminals</vt:lpstr>
      <vt:lpstr>BitCoin &amp; Blockchains</vt:lpstr>
      <vt:lpstr>Other Uses For Blockchains</vt:lpstr>
      <vt:lpstr>BitCoin Mining </vt:lpstr>
    </vt:vector>
  </TitlesOfParts>
  <Company>Peel District School Board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BitCoin &amp; Blockchains</dc:title>
  <dc:creator>Nestor, Gregory</dc:creator>
  <cp:lastModifiedBy>Nestor, Gregory</cp:lastModifiedBy>
  <cp:revision>9</cp:revision>
  <dcterms:created xsi:type="dcterms:W3CDTF">2019-10-03T12:44:28Z</dcterms:created>
  <dcterms:modified xsi:type="dcterms:W3CDTF">2019-10-03T13:43:08Z</dcterms:modified>
</cp:coreProperties>
</file>