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5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HSBC Pepper (AI) – Oct 25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Early Release</a:t>
            </a:r>
          </a:p>
          <a:p>
            <a:pPr lvl="1"/>
            <a:r>
              <a:rPr lang="en-CA" dirty="0" smtClean="0"/>
              <a:t>C.4 Case Study – AI &amp; HSBC Pepper</a:t>
            </a:r>
          </a:p>
          <a:p>
            <a:pPr lvl="2"/>
            <a:r>
              <a:rPr lang="en-CA" dirty="0" smtClean="0"/>
              <a:t>Complete All Questions Today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Next Week: Programming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7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P1:		8:40 – 9:20</a:t>
            </a:r>
          </a:p>
          <a:p>
            <a:r>
              <a:rPr lang="en-CA" dirty="0" smtClean="0"/>
              <a:t>P2:		9:20 – 10:00</a:t>
            </a:r>
          </a:p>
          <a:p>
            <a:r>
              <a:rPr lang="en-CA" dirty="0" smtClean="0"/>
              <a:t>P3:		10:00 – 10:40</a:t>
            </a:r>
          </a:p>
          <a:p>
            <a:r>
              <a:rPr lang="en-CA" dirty="0" smtClean="0"/>
              <a:t>P4:		10:40 – 11:20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7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HSBC Pepper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AI – Artificial Intelligence</a:t>
            </a:r>
          </a:p>
          <a:p>
            <a:pPr lvl="1"/>
            <a:r>
              <a:rPr lang="en-CA" i="1" dirty="0" smtClean="0"/>
              <a:t>Not Just Robots</a:t>
            </a:r>
          </a:p>
          <a:p>
            <a:pPr lvl="1"/>
            <a:r>
              <a:rPr lang="en-CA" i="1" dirty="0" smtClean="0"/>
              <a:t>AI Takes Many Forms</a:t>
            </a:r>
          </a:p>
          <a:p>
            <a:pPr lvl="1"/>
            <a:r>
              <a:rPr lang="en-CA" i="1" dirty="0" smtClean="0"/>
              <a:t>AI Has Arrived!</a:t>
            </a:r>
          </a:p>
          <a:p>
            <a:endParaRPr lang="en-CA" i="1" dirty="0"/>
          </a:p>
          <a:p>
            <a:r>
              <a:rPr lang="en-CA" dirty="0" smtClean="0"/>
              <a:t>AI Is Greatly Affecting Society TODAY</a:t>
            </a:r>
          </a:p>
          <a:p>
            <a:pPr lvl="2"/>
            <a:endParaRPr lang="en-CA" dirty="0"/>
          </a:p>
          <a:p>
            <a:r>
              <a:rPr lang="en-CA" dirty="0" smtClean="0"/>
              <a:t>AI Will Affect YOUR Job Market TOMORROW</a:t>
            </a:r>
            <a:endParaRPr lang="en-US" dirty="0"/>
          </a:p>
        </p:txBody>
      </p:sp>
      <p:pic>
        <p:nvPicPr>
          <p:cNvPr id="1026" name="Picture 2" descr="Image result for hsbc pep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6455">
            <a:off x="5538674" y="1760948"/>
            <a:ext cx="3007488" cy="22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67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A.3 Brochure &amp;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2800" dirty="0" smtClean="0"/>
              <a:t>Mrs. Manson @  Lunch (Starting Monday)</a:t>
            </a:r>
          </a:p>
          <a:p>
            <a:pPr lvl="1"/>
            <a:r>
              <a:rPr lang="en-CA" sz="2400" dirty="0" err="1" smtClean="0"/>
              <a:t>Sahil</a:t>
            </a:r>
            <a:endParaRPr lang="en-CA" sz="2400" dirty="0" smtClean="0"/>
          </a:p>
          <a:p>
            <a:pPr lvl="1"/>
            <a:r>
              <a:rPr lang="en-CA" sz="2400" dirty="0" err="1" smtClean="0"/>
              <a:t>Kunwar</a:t>
            </a:r>
            <a:endParaRPr lang="en-CA" sz="2400" dirty="0" smtClean="0"/>
          </a:p>
          <a:p>
            <a:pPr lvl="1"/>
            <a:r>
              <a:rPr lang="en-CA" sz="2400" dirty="0" err="1" smtClean="0"/>
              <a:t>Rajdeep</a:t>
            </a:r>
            <a:endParaRPr lang="en-CA" sz="2400" dirty="0" smtClean="0"/>
          </a:p>
          <a:p>
            <a:pPr lvl="1"/>
            <a:r>
              <a:rPr lang="en-CA" sz="2400" dirty="0" smtClean="0"/>
              <a:t>Devan</a:t>
            </a:r>
          </a:p>
          <a:p>
            <a:pPr lvl="1"/>
            <a:r>
              <a:rPr lang="en-CA" sz="2400" dirty="0" err="1" smtClean="0"/>
              <a:t>Apira</a:t>
            </a:r>
            <a:endParaRPr lang="en-CA" sz="2400" dirty="0" smtClean="0"/>
          </a:p>
          <a:p>
            <a:pPr lvl="1"/>
            <a:r>
              <a:rPr lang="en-CA" sz="2400" dirty="0" err="1" smtClean="0"/>
              <a:t>Yashmeen</a:t>
            </a:r>
            <a:endParaRPr lang="en-CA" sz="2400" dirty="0" smtClean="0"/>
          </a:p>
          <a:p>
            <a:pPr lvl="1"/>
            <a:r>
              <a:rPr lang="en-CA" sz="2400" dirty="0" smtClean="0"/>
              <a:t>Aiden</a:t>
            </a:r>
          </a:p>
          <a:p>
            <a:pPr lvl="1"/>
            <a:r>
              <a:rPr lang="en-CA" sz="2400" dirty="0" err="1" smtClean="0"/>
              <a:t>Jaskarandeep</a:t>
            </a:r>
            <a:endParaRPr lang="en-CA" sz="2400" dirty="0" smtClean="0"/>
          </a:p>
          <a:p>
            <a:pPr lvl="1"/>
            <a:r>
              <a:rPr lang="en-CA" sz="2400" dirty="0" err="1" smtClean="0"/>
              <a:t>Amadeous</a:t>
            </a:r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800" dirty="0" smtClean="0"/>
              <a:t>Requirement: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Student Questions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Brochure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All submitted to </a:t>
            </a:r>
            <a:r>
              <a:rPr lang="en-CA" sz="2400" dirty="0" err="1" smtClean="0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17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97</Words>
  <Application>Microsoft Office PowerPoint</Application>
  <PresentationFormat>On-screen Show (4:3)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HSBC Pepper (AI) – Oct 25</vt:lpstr>
      <vt:lpstr>Early Release</vt:lpstr>
      <vt:lpstr>HSBC Pepper</vt:lpstr>
      <vt:lpstr>A.3 Brochure &amp; Previous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103</cp:revision>
  <dcterms:created xsi:type="dcterms:W3CDTF">2006-08-16T00:00:00Z</dcterms:created>
  <dcterms:modified xsi:type="dcterms:W3CDTF">2019-10-25T12:11:59Z</dcterms:modified>
</cp:coreProperties>
</file>