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B.5 Strings &amp; Things – Oct 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Python Tutorial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C.4 Case Study – AI Pepper</a:t>
            </a:r>
          </a:p>
          <a:p>
            <a:pPr lvl="2"/>
            <a:r>
              <a:rPr lang="en-CA" dirty="0" smtClean="0"/>
              <a:t>A.3 Brochure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Complete B.5 Strings &amp; Things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Sahil</a:t>
            </a:r>
            <a:endParaRPr lang="en-CA" sz="2400" dirty="0" smtClean="0"/>
          </a:p>
          <a:p>
            <a:pPr lvl="1"/>
            <a:r>
              <a:rPr lang="en-CA" sz="2400" dirty="0" err="1" smtClean="0"/>
              <a:t>Kunwar</a:t>
            </a:r>
            <a:endParaRPr lang="en-CA" sz="2400" dirty="0" smtClean="0"/>
          </a:p>
          <a:p>
            <a:pPr lvl="1"/>
            <a:r>
              <a:rPr lang="en-CA" sz="2400" dirty="0" err="1" smtClean="0"/>
              <a:t>Rajdeep</a:t>
            </a:r>
            <a:endParaRPr lang="en-CA" sz="2400" dirty="0" smtClean="0"/>
          </a:p>
          <a:p>
            <a:pPr lvl="1"/>
            <a:r>
              <a:rPr lang="en-CA" sz="2400" dirty="0" smtClean="0"/>
              <a:t>Devan</a:t>
            </a:r>
          </a:p>
          <a:p>
            <a:pPr lvl="1"/>
            <a:r>
              <a:rPr lang="en-CA" sz="2400" dirty="0" err="1" smtClean="0"/>
              <a:t>Apira</a:t>
            </a:r>
            <a:endParaRPr lang="en-CA" sz="2400" dirty="0" smtClean="0"/>
          </a:p>
          <a:p>
            <a:pPr lvl="1"/>
            <a:r>
              <a:rPr lang="en-CA" sz="2400" dirty="0" err="1" smtClean="0"/>
              <a:t>Yashmeen</a:t>
            </a:r>
            <a:endParaRPr lang="en-CA" sz="2400" dirty="0" smtClean="0"/>
          </a:p>
          <a:p>
            <a:pPr lvl="1"/>
            <a:r>
              <a:rPr lang="en-CA" sz="2400" dirty="0" smtClean="0"/>
              <a:t>Aiden</a:t>
            </a:r>
          </a:p>
          <a:p>
            <a:pPr lvl="1"/>
            <a:r>
              <a:rPr lang="en-CA" sz="2400" dirty="0" err="1" smtClean="0"/>
              <a:t>Jaskarandeep</a:t>
            </a:r>
            <a:endParaRPr lang="en-CA" sz="2400" dirty="0" smtClean="0"/>
          </a:p>
          <a:p>
            <a:pPr lvl="1"/>
            <a:r>
              <a:rPr lang="en-CA" sz="2400" dirty="0" err="1" smtClean="0"/>
              <a:t>Amadeous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8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69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B.5 Strings &amp; Things – Oct 28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2019-10-28T12:54:13Z</dcterms:modified>
</cp:coreProperties>
</file>