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7CF8-4473-4940-B25F-5399FC4C4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naming-conventions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,_World!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://www.python.org/dev/peps/pep-0008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CA" dirty="0"/>
          </a:p>
          <a:p>
            <a:r>
              <a:rPr lang="en-CA" dirty="0" smtClean="0"/>
              <a:t>Naming Conventions</a:t>
            </a:r>
          </a:p>
          <a:p>
            <a:pPr lvl="1"/>
            <a:r>
              <a:rPr lang="en-US" sz="2000" dirty="0">
                <a:hlinkClick r:id="rId3"/>
              </a:rPr>
              <a:t>https://www.python.org/dev/peps/pep-0008/#naming-conventions</a:t>
            </a:r>
            <a:endParaRPr lang="en-CA" sz="2000" dirty="0" smtClean="0"/>
          </a:p>
          <a:p>
            <a:endParaRPr lang="en-CA" dirty="0"/>
          </a:p>
          <a:p>
            <a:r>
              <a:rPr lang="en-CA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On-Line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Tutorial</a:t>
            </a:r>
          </a:p>
          <a:p>
            <a:pPr lvl="1"/>
            <a:r>
              <a:rPr lang="en-US">
                <a:hlinkClick r:id="rId2"/>
              </a:rPr>
              <a:t>https://www.learnpython.org/en/Hello%2C_World%21</a:t>
            </a:r>
            <a:endParaRPr lang="en-US"/>
          </a:p>
          <a:p>
            <a:pPr lvl="1"/>
            <a:endParaRPr lang="en-CA" dirty="0" smtClean="0"/>
          </a:p>
          <a:p>
            <a:r>
              <a:rPr lang="en-CA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Resources</vt:lpstr>
      <vt:lpstr>Python Style Guide</vt:lpstr>
      <vt:lpstr>On-Line Tutorial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Resources</dc:title>
  <dc:creator>Nestor, Gregory</dc:creator>
  <cp:lastModifiedBy>Nestor, Gregory</cp:lastModifiedBy>
  <cp:revision>4</cp:revision>
  <dcterms:created xsi:type="dcterms:W3CDTF">2019-09-16T12:43:00Z</dcterms:created>
  <dcterms:modified xsi:type="dcterms:W3CDTF">2019-09-17T13:19:12Z</dcterms:modified>
</cp:coreProperties>
</file>