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ICS2O0 / 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/ 11 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04</a:t>
            </a:r>
            <a:br>
              <a:rPr lang="en-US" dirty="0" smtClean="0"/>
            </a:br>
            <a:r>
              <a:rPr lang="en-US" sz="3600" dirty="0" smtClean="0"/>
              <a:t>(Grade 10/11)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C.1 Simon Game Icebreaker</a:t>
            </a:r>
          </a:p>
        </p:txBody>
      </p:sp>
    </p:spTree>
    <p:extLst>
      <p:ext uri="{BB962C8B-B14F-4D97-AF65-F5344CB8AC3E}">
        <p14:creationId xmlns:p14="http://schemas.microsoft.com/office/powerpoint/2010/main" val="31262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Nethack</a:t>
            </a:r>
            <a:r>
              <a:rPr lang="en-US" dirty="0" smtClean="0"/>
              <a:t> Game </a:t>
            </a:r>
            <a:r>
              <a:rPr lang="en-US" dirty="0"/>
              <a:t>– </a:t>
            </a:r>
            <a:r>
              <a:rPr lang="en-US" dirty="0" smtClean="0"/>
              <a:t>Sep 04</a:t>
            </a:r>
            <a:br>
              <a:rPr lang="en-US" dirty="0" smtClean="0"/>
            </a:br>
            <a:r>
              <a:rPr lang="en-US" sz="3600" dirty="0" smtClean="0"/>
              <a:t>(Grade 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Open Questions About The course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B.1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/>
              <a:t>Game Icebreaker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Lesson </a:t>
            </a:r>
            <a:r>
              <a:rPr lang="en-US" sz="2400" dirty="0" smtClean="0"/>
              <a:t>B.1 </a:t>
            </a:r>
            <a:r>
              <a:rPr lang="en-US" sz="2400" dirty="0" err="1" smtClean="0"/>
              <a:t>Nethack</a:t>
            </a:r>
            <a:r>
              <a:rPr lang="en-US" sz="2400" dirty="0" smtClean="0"/>
              <a:t> </a:t>
            </a:r>
            <a:r>
              <a:rPr lang="en-US" sz="2400" dirty="0"/>
              <a:t>Game Icebreaker</a:t>
            </a:r>
          </a:p>
        </p:txBody>
      </p:sp>
    </p:spTree>
    <p:extLst>
      <p:ext uri="{BB962C8B-B14F-4D97-AF65-F5344CB8AC3E}">
        <p14:creationId xmlns:p14="http://schemas.microsoft.com/office/powerpoint/2010/main" val="321726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/ ICS3C0 / ICS4C0 (Grade 10 / 11 / 12 Computer Science)</vt:lpstr>
      <vt:lpstr>Simon Game – Sep 04 (Grade 10/11)</vt:lpstr>
      <vt:lpstr>Nethack Game – Sep 04 (Grade 12)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32</cp:revision>
  <dcterms:created xsi:type="dcterms:W3CDTF">2006-08-16T00:00:00Z</dcterms:created>
  <dcterms:modified xsi:type="dcterms:W3CDTF">2019-09-04T12:45:11Z</dcterms:modified>
</cp:coreProperties>
</file>