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DDC-5CE0-473B-ACE0-D29C634B87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D76B-BAAF-4B1E-9926-C1D8D57A9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DDC-5CE0-473B-ACE0-D29C634B87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D76B-BAAF-4B1E-9926-C1D8D57A9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6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DDC-5CE0-473B-ACE0-D29C634B87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D76B-BAAF-4B1E-9926-C1D8D57A9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6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DDC-5CE0-473B-ACE0-D29C634B87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D76B-BAAF-4B1E-9926-C1D8D57A9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1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DDC-5CE0-473B-ACE0-D29C634B87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D76B-BAAF-4B1E-9926-C1D8D57A9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1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DDC-5CE0-473B-ACE0-D29C634B87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D76B-BAAF-4B1E-9926-C1D8D57A9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DDC-5CE0-473B-ACE0-D29C634B87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D76B-BAAF-4B1E-9926-C1D8D57A9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DDC-5CE0-473B-ACE0-D29C634B87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D76B-BAAF-4B1E-9926-C1D8D57A9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9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DDC-5CE0-473B-ACE0-D29C634B87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D76B-BAAF-4B1E-9926-C1D8D57A9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DDC-5CE0-473B-ACE0-D29C634B87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D76B-BAAF-4B1E-9926-C1D8D57A9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DDC-5CE0-473B-ACE0-D29C634B87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D76B-BAAF-4B1E-9926-C1D8D57A9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7DDC-5CE0-473B-ACE0-D29C634B87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8D76B-BAAF-4B1E-9926-C1D8D57A9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Nethack</a:t>
            </a:r>
            <a:r>
              <a:rPr lang="en-CA" dirty="0" smtClean="0"/>
              <a:t> Game Icebreaker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B.1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Nethack</a:t>
            </a:r>
            <a:r>
              <a:rPr lang="en-CA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 smtClean="0"/>
              <a:t>Nethack</a:t>
            </a:r>
            <a:r>
              <a:rPr lang="en-CA" sz="2000" dirty="0" smtClean="0"/>
              <a:t> was released in 1987</a:t>
            </a:r>
          </a:p>
          <a:p>
            <a:pPr lvl="1"/>
            <a:r>
              <a:rPr lang="en-CA" sz="1600" dirty="0" smtClean="0"/>
              <a:t>Uses ASCII Graphics (before VGA)</a:t>
            </a:r>
          </a:p>
          <a:p>
            <a:pPr lvl="1"/>
            <a:r>
              <a:rPr lang="en-CA" sz="1600" dirty="0" smtClean="0"/>
              <a:t>Runs on early PCs and mini-computers</a:t>
            </a:r>
          </a:p>
          <a:p>
            <a:pPr lvl="1"/>
            <a:r>
              <a:rPr lang="en-CA" sz="1600" dirty="0" smtClean="0"/>
              <a:t>Was based on Rogue (1980) and Hack (1982)</a:t>
            </a:r>
          </a:p>
          <a:p>
            <a:pPr lvl="1"/>
            <a:endParaRPr lang="en-CA" sz="1600" dirty="0" smtClean="0"/>
          </a:p>
          <a:p>
            <a:r>
              <a:rPr lang="en-CA" sz="2000" dirty="0" smtClean="0"/>
              <a:t>These were the first Turn Based RPG games</a:t>
            </a:r>
          </a:p>
          <a:p>
            <a:pPr lvl="1"/>
            <a:r>
              <a:rPr lang="en-CA" sz="1600" dirty="0" smtClean="0"/>
              <a:t>Are the basis for all current RPG (Roll Playing) </a:t>
            </a:r>
          </a:p>
          <a:p>
            <a:pPr lvl="1"/>
            <a:r>
              <a:rPr lang="en-CA" sz="1600" dirty="0" smtClean="0"/>
              <a:t>Lead to the development of </a:t>
            </a:r>
            <a:r>
              <a:rPr lang="en-CA" sz="1600" dirty="0"/>
              <a:t>RTS (Real-Time Strategy) </a:t>
            </a:r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smtClean="0"/>
              <a:t>and FPS (First Person </a:t>
            </a:r>
            <a:r>
              <a:rPr lang="en-CA" sz="1600" dirty="0" err="1" smtClean="0"/>
              <a:t>Shoter</a:t>
            </a:r>
            <a:r>
              <a:rPr lang="en-CA" sz="1600" dirty="0" smtClean="0"/>
              <a:t>) games</a:t>
            </a:r>
          </a:p>
          <a:p>
            <a:pPr lvl="1"/>
            <a:r>
              <a:rPr lang="en-CA" sz="1600" dirty="0" smtClean="0"/>
              <a:t>Introduced the concept of an "inventory", etc.</a:t>
            </a:r>
            <a:endParaRPr lang="en-US" sz="1600" dirty="0"/>
          </a:p>
        </p:txBody>
      </p:sp>
      <p:pic>
        <p:nvPicPr>
          <p:cNvPr id="4" name="Picture 2" descr="Image result for neth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75" y="1269244"/>
            <a:ext cx="3213917" cy="19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98" y="4781821"/>
            <a:ext cx="2417669" cy="1831890"/>
          </a:xfrm>
          <a:prstGeom prst="rect">
            <a:avLst/>
          </a:prstGeom>
        </p:spPr>
      </p:pic>
      <p:pic>
        <p:nvPicPr>
          <p:cNvPr id="1026" name="Picture 2" descr="Image result for nethack hist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161829"/>
            <a:ext cx="4363944" cy="15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1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Nethack</a:t>
            </a:r>
            <a:r>
              <a:rPr lang="en-CA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neth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26860"/>
            <a:ext cx="8179174" cy="494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11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Nethack</a:t>
            </a:r>
            <a:r>
              <a:rPr lang="en-CA" dirty="0" smtClean="0"/>
              <a:t> Online</a:t>
            </a:r>
          </a:p>
          <a:p>
            <a:pPr lvl="1"/>
            <a:r>
              <a:rPr lang="en-CA" dirty="0"/>
              <a:t>https://alt.org/nethack/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Nethack</a:t>
            </a:r>
            <a:r>
              <a:rPr lang="en-CA" dirty="0" smtClean="0"/>
              <a:t> Guidebook</a:t>
            </a:r>
          </a:p>
          <a:p>
            <a:pPr lvl="1"/>
            <a:endParaRPr lang="en-CA" dirty="0"/>
          </a:p>
          <a:p>
            <a:endParaRPr lang="en-CA" dirty="0" smtClean="0"/>
          </a:p>
          <a:p>
            <a:r>
              <a:rPr lang="en-CA" dirty="0" err="1" smtClean="0"/>
              <a:t>Nethack</a:t>
            </a:r>
            <a:r>
              <a:rPr lang="en-CA" dirty="0" smtClean="0"/>
              <a:t> Open Source</a:t>
            </a:r>
          </a:p>
          <a:p>
            <a:pPr lvl="1"/>
            <a:r>
              <a:rPr lang="en-US" sz="1800" dirty="0"/>
              <a:t>https://github.com/NetHack/NetHack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34" y="1193613"/>
            <a:ext cx="3847657" cy="2057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37" y="3709800"/>
            <a:ext cx="3384233" cy="26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Debrief – Level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How many levels have you done? </a:t>
            </a:r>
            <a:r>
              <a:rPr lang="en-CA" dirty="0"/>
              <a:t>(</a:t>
            </a:r>
            <a:r>
              <a:rPr lang="en-CA" dirty="0" smtClean="0"/>
              <a:t>How many times did you die?)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have you found out so far…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Monsters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Special Items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Useful Commands</a:t>
            </a:r>
            <a:endParaRPr lang="en-US" dirty="0"/>
          </a:p>
        </p:txBody>
      </p:sp>
      <p:pic>
        <p:nvPicPr>
          <p:cNvPr id="1026" name="Picture 2" descr="Image result for neth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28999"/>
            <a:ext cx="4457700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Debrief – Level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Does the primitive display limit the game?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How is the game more complex or </a:t>
            </a:r>
            <a:br>
              <a:rPr lang="en-CA" dirty="0" smtClean="0"/>
            </a:br>
            <a:r>
              <a:rPr lang="en-CA" dirty="0" smtClean="0"/>
              <a:t>less complex than modern games?</a:t>
            </a:r>
          </a:p>
        </p:txBody>
      </p:sp>
      <p:pic>
        <p:nvPicPr>
          <p:cNvPr id="1026" name="Picture 2" descr="Image result for neth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28999"/>
            <a:ext cx="4457700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139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Nethack Game Icebreaker</vt:lpstr>
      <vt:lpstr>What Is Nethack?</vt:lpstr>
      <vt:lpstr>Nethack Interface</vt:lpstr>
      <vt:lpstr>Resources</vt:lpstr>
      <vt:lpstr>Debrief – Level 1</vt:lpstr>
      <vt:lpstr>Debrief – Level 1 (Cont’d)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Nethack Game Icebreaker</dc:title>
  <dc:creator>Nestor, Gregory</dc:creator>
  <cp:lastModifiedBy>Nestor, Gregory</cp:lastModifiedBy>
  <cp:revision>3</cp:revision>
  <dcterms:created xsi:type="dcterms:W3CDTF">2019-09-04T12:52:10Z</dcterms:created>
  <dcterms:modified xsi:type="dcterms:W3CDTF">2019-09-04T13:11:16Z</dcterms:modified>
</cp:coreProperties>
</file>