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ICS2O0 / ICS3C0 </a:t>
            </a:r>
            <a:r>
              <a:rPr lang="en-US" sz="5300" dirty="0" smtClean="0"/>
              <a:t>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10 / 11 </a:t>
            </a:r>
            <a:r>
              <a:rPr lang="en-US" sz="4000" dirty="0" smtClean="0"/>
              <a:t>/ 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</a:t>
            </a:r>
            <a:r>
              <a:rPr lang="en-US" dirty="0" smtClean="0"/>
              <a:t>Sep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Modified Day</a:t>
            </a:r>
            <a:endParaRPr lang="en-US" dirty="0"/>
          </a:p>
          <a:p>
            <a:pPr lvl="1"/>
            <a:r>
              <a:rPr lang="en-US" dirty="0"/>
              <a:t>Attendance 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course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B.1 Simon </a:t>
            </a:r>
            <a:r>
              <a:rPr lang="en-US" dirty="0" smtClean="0"/>
              <a:t>Game </a:t>
            </a:r>
            <a:r>
              <a:rPr lang="en-US" dirty="0" smtClean="0"/>
              <a:t>Icebreaker (10 /11)</a:t>
            </a:r>
          </a:p>
          <a:p>
            <a:pPr lvl="1"/>
            <a:r>
              <a:rPr lang="en-US" dirty="0"/>
              <a:t>Tomorrow: B.1 </a:t>
            </a:r>
            <a:r>
              <a:rPr lang="en-US" dirty="0" err="1"/>
              <a:t>Nethack</a:t>
            </a:r>
            <a:r>
              <a:rPr lang="en-US" dirty="0"/>
              <a:t> Game </a:t>
            </a:r>
            <a:r>
              <a:rPr lang="en-US" dirty="0" smtClean="0"/>
              <a:t>Icebreaker (12)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9CF853-1FCE-468A-893F-641B22DED7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265" y="2438400"/>
            <a:ext cx="582146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/ ICS3C0 / ICS4C0 (Grade 10 / 11 / 12 Computer Science)</vt:lpstr>
      <vt:lpstr>Welcome – Sep 03</vt:lpstr>
      <vt:lpstr>Modified Day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29</cp:revision>
  <dcterms:created xsi:type="dcterms:W3CDTF">2006-08-16T00:00:00Z</dcterms:created>
  <dcterms:modified xsi:type="dcterms:W3CDTF">2019-09-03T16:48:29Z</dcterms:modified>
</cp:coreProperties>
</file>