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Crypto-Currencies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Warm-Up Quiz</a:t>
            </a:r>
          </a:p>
          <a:p>
            <a:pPr lvl="1"/>
            <a:r>
              <a:rPr lang="en-US" dirty="0" smtClean="0"/>
              <a:t>Case C.1 Crypto-Currencies</a:t>
            </a:r>
            <a:endParaRPr lang="en-US" dirty="0" smtClean="0"/>
          </a:p>
          <a:p>
            <a:pPr lvl="2"/>
            <a:r>
              <a:rPr lang="en-CA" dirty="0" smtClean="0"/>
              <a:t>Begin Level 1 today</a:t>
            </a:r>
          </a:p>
          <a:p>
            <a:pPr lvl="2"/>
            <a:r>
              <a:rPr lang="en-CA" dirty="0" smtClean="0"/>
              <a:t>Continue </a:t>
            </a:r>
            <a:r>
              <a:rPr lang="en-CA" dirty="0" smtClean="0"/>
              <a:t>levels 2 and  3 tomorrow 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NOTE: </a:t>
            </a:r>
            <a:r>
              <a:rPr lang="en-CA" dirty="0" smtClean="0">
                <a:solidFill>
                  <a:srgbClr val="FF0000"/>
                </a:solidFill>
              </a:rPr>
              <a:t>Re-Download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tomorrow for latest version!!!</a:t>
            </a:r>
            <a:endParaRPr lang="en-US" i="1" u="sng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</a:t>
            </a:r>
            <a:r>
              <a:rPr lang="en-US" sz="2400" dirty="0"/>
              <a:t>Module B.1 Python Programming </a:t>
            </a:r>
            <a:r>
              <a:rPr lang="en-US" sz="2400" dirty="0" smtClean="0"/>
              <a:t>Intro</a:t>
            </a:r>
            <a:endParaRPr lang="en-CA" sz="2400" dirty="0" smtClean="0"/>
          </a:p>
          <a:p>
            <a:pPr lvl="1"/>
            <a:r>
              <a:rPr lang="en-CA" sz="2400" dirty="0" smtClean="0"/>
              <a:t>Tomorrow</a:t>
            </a:r>
            <a:r>
              <a:rPr lang="en-CA" sz="2400" dirty="0" smtClean="0"/>
              <a:t>: </a:t>
            </a:r>
            <a:r>
              <a:rPr lang="en-CA" sz="2400" dirty="0" smtClean="0"/>
              <a:t>Supply Day / Continue Case C.1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Predict the result of the following code:</a:t>
            </a:r>
            <a:endParaRPr lang="en-CA" dirty="0" smtClean="0"/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colours </a:t>
            </a:r>
            <a:r>
              <a:rPr lang="en-CA" sz="3100" i="1" dirty="0" smtClean="0">
                <a:solidFill>
                  <a:srgbClr val="002060"/>
                </a:solidFill>
              </a:rPr>
              <a:t>= </a:t>
            </a:r>
            <a:r>
              <a:rPr lang="en-CA" sz="3100" i="1" dirty="0" smtClean="0">
                <a:solidFill>
                  <a:srgbClr val="002060"/>
                </a:solidFill>
              </a:rPr>
              <a:t>['red', 'green', 'blue']</a:t>
            </a:r>
            <a:endParaRPr lang="en-CA" sz="3100" i="1" dirty="0" smtClean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</a:t>
            </a:r>
            <a:r>
              <a:rPr lang="en-US" sz="3100" i="1" dirty="0" err="1" smtClean="0">
                <a:solidFill>
                  <a:srgbClr val="002060"/>
                </a:solidFill>
              </a:rPr>
              <a:t>colours</a:t>
            </a:r>
            <a:r>
              <a:rPr lang="en-US" sz="3100" i="1" dirty="0" smtClean="0">
                <a:solidFill>
                  <a:srgbClr val="002060"/>
                </a:solidFill>
              </a:rPr>
              <a:t>[1])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CA" dirty="0"/>
          </a:p>
          <a:p>
            <a:r>
              <a:rPr lang="en-CA" dirty="0" smtClean="0"/>
              <a:t>What value of the variable 'a' will result </a:t>
            </a:r>
            <a:br>
              <a:rPr lang="en-CA" dirty="0" smtClean="0"/>
            </a:br>
            <a:r>
              <a:rPr lang="en-CA" dirty="0" smtClean="0"/>
              <a:t>in "y" being printed by the following code?</a:t>
            </a:r>
            <a:endParaRPr lang="en-CA" dirty="0"/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title = "I like Python"</a:t>
            </a:r>
            <a:endParaRPr lang="en-CA" sz="3100" i="1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3100" i="1" dirty="0" smtClean="0">
                <a:solidFill>
                  <a:srgbClr val="002060"/>
                </a:solidFill>
              </a:rPr>
              <a:t>print(title[a])</a:t>
            </a:r>
            <a:endParaRPr lang="en-US" sz="3100" i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Crypto-Currencies</a:t>
            </a:r>
            <a:endParaRPr lang="en-US" dirty="0"/>
          </a:p>
        </p:txBody>
      </p:sp>
      <p:pic>
        <p:nvPicPr>
          <p:cNvPr id="1026" name="Picture 2" descr="Image result for cryptocurr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524000"/>
            <a:ext cx="3352800" cy="22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7" y="4343400"/>
            <a:ext cx="4219575" cy="2097103"/>
          </a:xfrm>
          <a:prstGeom prst="rect">
            <a:avLst/>
          </a:prstGeom>
        </p:spPr>
      </p:pic>
      <p:pic>
        <p:nvPicPr>
          <p:cNvPr id="1028" name="Picture 4" descr="Image result for cryptocurr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251325" cy="24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Crypto-Currencies – Feb 20</vt:lpstr>
      <vt:lpstr>Warm-Up Quiz</vt:lpstr>
      <vt:lpstr>Crypto-Currencies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58</cp:revision>
  <dcterms:created xsi:type="dcterms:W3CDTF">2006-08-16T00:00:00Z</dcterms:created>
  <dcterms:modified xsi:type="dcterms:W3CDTF">2019-02-20T16:26:15Z</dcterms:modified>
</cp:coreProperties>
</file>