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1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A.5 Binary Numbers – </a:t>
            </a:r>
            <a:r>
              <a:rPr lang="en-US" dirty="0" smtClean="0"/>
              <a:t>May </a:t>
            </a:r>
            <a:r>
              <a:rPr lang="en-US" dirty="0" smtClean="0"/>
              <a:t>07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A.5 – Level 1</a:t>
            </a:r>
            <a:endParaRPr lang="en-CA" dirty="0" smtClean="0"/>
          </a:p>
          <a:p>
            <a:pPr lvl="2"/>
            <a:r>
              <a:rPr lang="en-CA" dirty="0" smtClean="0"/>
              <a:t>Discussion / Notes</a:t>
            </a:r>
            <a:endParaRPr lang="en-CA" dirty="0" smtClean="0"/>
          </a:p>
          <a:p>
            <a:pPr lvl="1"/>
            <a:r>
              <a:rPr lang="en-CA" dirty="0"/>
              <a:t>Module A.5 – Level </a:t>
            </a:r>
            <a:r>
              <a:rPr lang="en-CA" dirty="0" smtClean="0"/>
              <a:t>2 &amp; 3</a:t>
            </a:r>
            <a:endParaRPr lang="en-CA" dirty="0"/>
          </a:p>
          <a:p>
            <a:pPr lvl="2"/>
            <a:r>
              <a:rPr lang="en-CA" dirty="0" smtClean="0"/>
              <a:t>Download &amp; Research</a:t>
            </a:r>
            <a:endParaRPr lang="en-CA" dirty="0" smtClean="0"/>
          </a:p>
          <a:p>
            <a:pPr lvl="2"/>
            <a:r>
              <a:rPr lang="en-CA" dirty="0" smtClean="0"/>
              <a:t>Level 2 </a:t>
            </a:r>
            <a:r>
              <a:rPr lang="en-CA" dirty="0" smtClean="0"/>
              <a:t>– </a:t>
            </a:r>
            <a:r>
              <a:rPr lang="en-CA" dirty="0" smtClean="0"/>
              <a:t>Processor History</a:t>
            </a:r>
          </a:p>
          <a:p>
            <a:pPr lvl="2"/>
            <a:r>
              <a:rPr lang="en-CA" dirty="0" smtClean="0"/>
              <a:t>Level 3 – Simple Program Modification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/>
              <a:t>Submit All Work (Completed &amp; Partially Completed)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A.5 Binary Numbers – May 07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160</cp:revision>
  <dcterms:created xsi:type="dcterms:W3CDTF">2006-08-16T00:00:00Z</dcterms:created>
  <dcterms:modified xsi:type="dcterms:W3CDTF">2019-05-07T14:52:28Z</dcterms:modified>
</cp:coreProperties>
</file>