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CB7E0-3B1A-4145-B28B-FF2972EB60C5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7CB47-A018-4ABA-B5CC-7212056D2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77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Networking Concepts – </a:t>
            </a:r>
            <a:r>
              <a:rPr lang="en-US" dirty="0" smtClean="0"/>
              <a:t>May </a:t>
            </a:r>
            <a:r>
              <a:rPr lang="en-US" dirty="0" smtClean="0"/>
              <a:t>22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Mod D.4 Networking Concepts</a:t>
            </a:r>
            <a:endParaRPr lang="en-CA" dirty="0" smtClean="0"/>
          </a:p>
          <a:p>
            <a:pPr lvl="2"/>
            <a:r>
              <a:rPr lang="en-CA" dirty="0" smtClean="0"/>
              <a:t>Work In Groups of 3-4</a:t>
            </a:r>
          </a:p>
          <a:p>
            <a:pPr lvl="2"/>
            <a:r>
              <a:rPr lang="en-CA" dirty="0" smtClean="0"/>
              <a:t>Download Mod D.4 Template</a:t>
            </a:r>
          </a:p>
          <a:p>
            <a:pPr lvl="2"/>
            <a:r>
              <a:rPr lang="en-CA" dirty="0" smtClean="0"/>
              <a:t>Research &amp; Divide Up The Work</a:t>
            </a:r>
            <a:endParaRPr lang="en-CA" dirty="0" smtClean="0"/>
          </a:p>
          <a:p>
            <a:pPr lvl="1"/>
            <a:r>
              <a:rPr lang="en-CA" dirty="0" smtClean="0"/>
              <a:t>Past Work</a:t>
            </a:r>
          </a:p>
          <a:p>
            <a:pPr lvl="2"/>
            <a:r>
              <a:rPr lang="en-CA" dirty="0" smtClean="0"/>
              <a:t>Submit </a:t>
            </a:r>
            <a:r>
              <a:rPr lang="en-CA" dirty="0" smtClean="0"/>
              <a:t>Module A.6 OS Concept Map</a:t>
            </a:r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 smtClean="0"/>
              <a:t>Upcoming</a:t>
            </a:r>
            <a:endParaRPr lang="en-CA" dirty="0"/>
          </a:p>
          <a:p>
            <a:pPr lvl="1"/>
            <a:r>
              <a:rPr lang="en-CA" dirty="0" smtClean="0"/>
              <a:t>TODAY  : OS Concept Map Due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 D.4 Networking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Discussion: Hyperlinks</a:t>
            </a:r>
          </a:p>
          <a:p>
            <a:endParaRPr lang="en-CA" dirty="0"/>
          </a:p>
          <a:p>
            <a:r>
              <a:rPr lang="en-CA" dirty="0" smtClean="0"/>
              <a:t>Objectives: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dirty="0" smtClean="0"/>
              <a:t>Identify Your Group to Mr. Nestor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dirty="0" smtClean="0"/>
              <a:t>Convert The Template To Your Own Presentation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dirty="0" smtClean="0"/>
              <a:t>Complete and include extra Hyperlinks between sections</a:t>
            </a:r>
          </a:p>
          <a:p>
            <a:pPr marL="914400" lvl="1" indent="-514350">
              <a:buFont typeface="+mj-lt"/>
              <a:buAutoNum type="arabicPeriod"/>
            </a:pPr>
            <a:endParaRPr lang="en-CA" dirty="0" smtClean="0"/>
          </a:p>
          <a:p>
            <a:r>
              <a:rPr lang="en-CA" dirty="0" smtClean="0"/>
              <a:t>Looking Forward:</a:t>
            </a:r>
          </a:p>
          <a:p>
            <a:pPr lvl="1"/>
            <a:r>
              <a:rPr lang="en-CA" dirty="0" smtClean="0"/>
              <a:t>Presentations Due Next Week (</a:t>
            </a:r>
            <a:r>
              <a:rPr lang="en-CA" dirty="0" err="1" smtClean="0"/>
              <a:t>t.b.d</a:t>
            </a:r>
            <a:r>
              <a:rPr lang="en-CA" dirty="0" smtClean="0"/>
              <a:t>.)</a:t>
            </a:r>
          </a:p>
          <a:p>
            <a:pPr lvl="1"/>
            <a:r>
              <a:rPr lang="en-CA" dirty="0" smtClean="0"/>
              <a:t>Each group will present ONE TOPIC</a:t>
            </a:r>
          </a:p>
          <a:p>
            <a:pPr lvl="2"/>
            <a:r>
              <a:rPr lang="en-CA" dirty="0" smtClean="0"/>
              <a:t>Randomly Determined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04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Hyperlinks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800" dirty="0" smtClean="0"/>
              <a:t>Macintosh 1984 </a:t>
            </a:r>
          </a:p>
          <a:p>
            <a:pPr lvl="1"/>
            <a:r>
              <a:rPr lang="en-CA" sz="2400" dirty="0" smtClean="0"/>
              <a:t>Introduced an application </a:t>
            </a:r>
            <a:br>
              <a:rPr lang="en-CA" sz="2400" dirty="0" smtClean="0"/>
            </a:br>
            <a:r>
              <a:rPr lang="en-CA" sz="2400" dirty="0" smtClean="0"/>
              <a:t>called “HyperCard”</a:t>
            </a:r>
          </a:p>
          <a:p>
            <a:pPr lvl="1"/>
            <a:r>
              <a:rPr lang="en-CA" sz="2400" dirty="0" smtClean="0"/>
              <a:t>People didn’t understand </a:t>
            </a:r>
            <a:br>
              <a:rPr lang="en-CA" sz="2400" dirty="0" smtClean="0"/>
            </a:br>
            <a:r>
              <a:rPr lang="en-CA" sz="2400" dirty="0" smtClean="0"/>
              <a:t>it and deleted it </a:t>
            </a:r>
          </a:p>
          <a:p>
            <a:pPr lvl="1"/>
            <a:endParaRPr lang="en-CA" sz="2400" dirty="0"/>
          </a:p>
          <a:p>
            <a:r>
              <a:rPr lang="en-CA" sz="2800" dirty="0" smtClean="0"/>
              <a:t>World Wide Web 1991</a:t>
            </a:r>
          </a:p>
          <a:p>
            <a:pPr lvl="1"/>
            <a:r>
              <a:rPr lang="en-CA" sz="2400" dirty="0" smtClean="0"/>
              <a:t>People became aware of </a:t>
            </a:r>
            <a:br>
              <a:rPr lang="en-CA" sz="2400" dirty="0" smtClean="0"/>
            </a:br>
            <a:r>
              <a:rPr lang="en-CA" sz="2400" dirty="0" smtClean="0"/>
              <a:t>Web Pages &amp; the Internet</a:t>
            </a:r>
          </a:p>
          <a:p>
            <a:pPr lvl="1"/>
            <a:r>
              <a:rPr lang="en-CA" sz="2400" dirty="0" smtClean="0"/>
              <a:t>Hyperlinks are the fundamental </a:t>
            </a:r>
            <a:br>
              <a:rPr lang="en-CA" sz="2400" dirty="0" smtClean="0"/>
            </a:br>
            <a:r>
              <a:rPr lang="en-CA" sz="2400" dirty="0" smtClean="0"/>
              <a:t>technology behind Web Pages</a:t>
            </a:r>
          </a:p>
          <a:p>
            <a:pPr lvl="1"/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905000"/>
            <a:ext cx="4056246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972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94</Words>
  <Application>Microsoft Office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Networking Concepts – May 22 </vt:lpstr>
      <vt:lpstr>Mod D.4 Networking Concepts</vt:lpstr>
      <vt:lpstr>Hyperlinks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208</cp:revision>
  <dcterms:created xsi:type="dcterms:W3CDTF">2006-08-16T00:00:00Z</dcterms:created>
  <dcterms:modified xsi:type="dcterms:W3CDTF">2019-05-22T17:47:28Z</dcterms:modified>
</cp:coreProperties>
</file>