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A.4 ASCII Encoding – May 02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</a:t>
            </a:r>
            <a:r>
              <a:rPr lang="en-CA" dirty="0" smtClean="0"/>
              <a:t>A.4 </a:t>
            </a:r>
            <a:r>
              <a:rPr lang="en-CA" dirty="0"/>
              <a:t>Encryption Methods  </a:t>
            </a:r>
          </a:p>
          <a:p>
            <a:pPr lvl="2"/>
            <a:r>
              <a:rPr lang="en-CA" dirty="0" smtClean="0"/>
              <a:t>Complete Level 1 &amp; 2 (Yesterday)</a:t>
            </a:r>
          </a:p>
          <a:p>
            <a:pPr lvl="2"/>
            <a:r>
              <a:rPr lang="en-CA" dirty="0" smtClean="0"/>
              <a:t>Begin Level 3 – Coding Program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Tomorrow: Continue A.4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Text Message: “</a:t>
            </a:r>
            <a:r>
              <a:rPr lang="en-CA" dirty="0" err="1" smtClean="0"/>
              <a:t>Abcd</a:t>
            </a:r>
            <a:r>
              <a:rPr lang="en-CA" dirty="0" smtClean="0"/>
              <a:t>”</a:t>
            </a:r>
          </a:p>
          <a:p>
            <a:endParaRPr lang="en-CA" dirty="0"/>
          </a:p>
          <a:p>
            <a:r>
              <a:rPr lang="en-CA" dirty="0" smtClean="0"/>
              <a:t>Convert to ASCII using </a:t>
            </a:r>
            <a:r>
              <a:rPr lang="en-CA" dirty="0" err="1" smtClean="0"/>
              <a:t>ord</a:t>
            </a:r>
            <a:r>
              <a:rPr lang="en-CA" dirty="0" smtClean="0"/>
              <a:t>() function</a:t>
            </a:r>
          </a:p>
          <a:p>
            <a:pPr lvl="1"/>
            <a:r>
              <a:rPr lang="en-CA" dirty="0" smtClean="0"/>
              <a:t>65 98 99 100</a:t>
            </a:r>
          </a:p>
          <a:p>
            <a:pPr lvl="1"/>
            <a:endParaRPr lang="en-CA" dirty="0"/>
          </a:p>
          <a:p>
            <a:r>
              <a:rPr lang="en-CA" dirty="0" smtClean="0"/>
              <a:t>Apply a math function (e.g. multiply buy 12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780 1176 1188 1200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De-Coding </a:t>
            </a:r>
            <a:r>
              <a:rPr lang="en-CA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Coded </a:t>
            </a:r>
            <a:r>
              <a:rPr lang="en-CA" dirty="0" smtClean="0"/>
              <a:t>Message: </a:t>
            </a:r>
            <a:r>
              <a:rPr lang="en-CA" dirty="0"/>
              <a:t>780 1176 1188 1200</a:t>
            </a:r>
            <a:endParaRPr lang="en-US" dirty="0"/>
          </a:p>
          <a:p>
            <a:pPr lvl="1"/>
            <a:endParaRPr lang="en-CA" dirty="0"/>
          </a:p>
          <a:p>
            <a:r>
              <a:rPr lang="en-CA" dirty="0"/>
              <a:t>Apply a </a:t>
            </a:r>
            <a:r>
              <a:rPr lang="en-CA" dirty="0" smtClean="0"/>
              <a:t>reverse math </a:t>
            </a:r>
            <a:r>
              <a:rPr lang="en-CA" dirty="0"/>
              <a:t>function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/>
              <a:t>e.g. </a:t>
            </a:r>
            <a:r>
              <a:rPr lang="en-CA" dirty="0" smtClean="0"/>
              <a:t>divide buy </a:t>
            </a:r>
            <a:r>
              <a:rPr lang="en-CA" dirty="0"/>
              <a:t>12</a:t>
            </a:r>
            <a:r>
              <a:rPr lang="en-CA" dirty="0" smtClean="0"/>
              <a:t>) to convert to ASCII</a:t>
            </a:r>
            <a:endParaRPr lang="en-CA" dirty="0"/>
          </a:p>
          <a:p>
            <a:pPr lvl="1"/>
            <a:r>
              <a:rPr lang="en-CA" dirty="0" smtClean="0"/>
              <a:t>65 98 99 100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Convert from ASCII to text using 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 err="1" smtClean="0"/>
              <a:t>chr</a:t>
            </a:r>
            <a:r>
              <a:rPr lang="en-CA" dirty="0" smtClean="0"/>
              <a:t>() function</a:t>
            </a:r>
          </a:p>
          <a:p>
            <a:pPr lvl="1"/>
            <a:r>
              <a:rPr lang="en-CA" dirty="0" smtClean="0"/>
              <a:t>"</a:t>
            </a:r>
            <a:r>
              <a:rPr lang="en-CA" dirty="0" err="1" smtClean="0"/>
              <a:t>Abcd</a:t>
            </a:r>
            <a:r>
              <a:rPr lang="en-CA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8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A.4 ASCII Encoding – May 02 </vt:lpstr>
      <vt:lpstr>Coding Program</vt:lpstr>
      <vt:lpstr>De-Coding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148</cp:revision>
  <dcterms:created xsi:type="dcterms:W3CDTF">2006-08-16T00:00:00Z</dcterms:created>
  <dcterms:modified xsi:type="dcterms:W3CDTF">2019-05-02T14:39:50Z</dcterms:modified>
</cp:coreProperties>
</file>