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429-D588-4D64-A361-8EF7EE55608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pringsolutions.com/blog/user-guide-for-non-linear-present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https://www.ispringsolutions.com/blog/user-guide-for-non-linear-presentations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1</cp:revision>
  <dcterms:created xsi:type="dcterms:W3CDTF">2019-04-17T19:05:54Z</dcterms:created>
  <dcterms:modified xsi:type="dcterms:W3CDTF">2019-04-17T19:06:10Z</dcterms:modified>
</cp:coreProperties>
</file>