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Accessibility Presentations – Mar </a:t>
            </a:r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/>
              <a:t>Software Accessibility Presentations</a:t>
            </a:r>
          </a:p>
          <a:p>
            <a:pPr lvl="2"/>
            <a:r>
              <a:rPr lang="en-CA" dirty="0" smtClean="0"/>
              <a:t>Darren Raymond (Today)</a:t>
            </a:r>
          </a:p>
          <a:p>
            <a:pPr lvl="2"/>
            <a:r>
              <a:rPr lang="en-CA" dirty="0" smtClean="0"/>
              <a:t>Arjun </a:t>
            </a:r>
            <a:r>
              <a:rPr lang="en-CA" smtClean="0"/>
              <a:t>(Tomorrow)</a:t>
            </a:r>
            <a:endParaRPr lang="en-CA" dirty="0"/>
          </a:p>
          <a:p>
            <a:pPr lvl="1"/>
            <a:r>
              <a:rPr lang="en-CA" dirty="0" smtClean="0"/>
              <a:t>Module </a:t>
            </a:r>
            <a:r>
              <a:rPr lang="en-CA" dirty="0" smtClean="0"/>
              <a:t>A.3: Dream Machine</a:t>
            </a:r>
          </a:p>
          <a:p>
            <a:pPr lvl="2"/>
            <a:r>
              <a:rPr lang="en-CA" dirty="0" smtClean="0"/>
              <a:t>Re-Download For Level 2 Expectations</a:t>
            </a:r>
            <a:endParaRPr lang="en-CA" dirty="0" smtClean="0"/>
          </a:p>
          <a:p>
            <a:pPr lvl="2"/>
            <a:r>
              <a:rPr lang="en-CA" dirty="0" smtClean="0"/>
              <a:t>Work </a:t>
            </a:r>
            <a:r>
              <a:rPr lang="en-CA" dirty="0" smtClean="0"/>
              <a:t>On: </a:t>
            </a:r>
            <a:r>
              <a:rPr lang="en-CA" dirty="0" smtClean="0"/>
              <a:t>Level 1 &amp; Level 2</a:t>
            </a:r>
            <a:endParaRPr lang="en-CA" dirty="0" smtClean="0"/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Tomorrow : Continue Mod A.3</a:t>
            </a:r>
            <a:endParaRPr lang="en-CA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42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Accessibility Presentations – Mar 21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86</cp:revision>
  <dcterms:created xsi:type="dcterms:W3CDTF">2006-08-16T00:00:00Z</dcterms:created>
  <dcterms:modified xsi:type="dcterms:W3CDTF">2019-03-21T14:28:33Z</dcterms:modified>
</cp:coreProperties>
</file>