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Accessibility – Mar 07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Module D.2 Software Accessibility</a:t>
            </a:r>
            <a:endParaRPr lang="en-CA" dirty="0"/>
          </a:p>
          <a:p>
            <a:pPr lvl="2"/>
            <a:r>
              <a:rPr lang="en-CA" dirty="0" smtClean="0"/>
              <a:t>Pick a Partner / Pick a Topic</a:t>
            </a:r>
          </a:p>
          <a:p>
            <a:pPr lvl="2"/>
            <a:r>
              <a:rPr lang="en-CA" dirty="0" smtClean="0"/>
              <a:t>Begin Research / Presentation Slides</a:t>
            </a:r>
          </a:p>
          <a:p>
            <a:pPr lvl="2"/>
            <a:r>
              <a:rPr lang="en-CA" b="1" dirty="0" smtClean="0"/>
              <a:t>Presentations Due</a:t>
            </a:r>
            <a:r>
              <a:rPr lang="en-CA" b="1" dirty="0" smtClean="0"/>
              <a:t>: Monday, March 18</a:t>
            </a:r>
            <a:r>
              <a:rPr lang="en-CA" b="1" baseline="30000" dirty="0" smtClean="0"/>
              <a:t>th</a:t>
            </a:r>
            <a:r>
              <a:rPr lang="en-CA" b="1" dirty="0" smtClean="0"/>
              <a:t> </a:t>
            </a:r>
          </a:p>
          <a:p>
            <a:pPr lvl="1"/>
            <a:r>
              <a:rPr lang="en-CA" dirty="0" smtClean="0"/>
              <a:t>Marks Spreadsheet</a:t>
            </a:r>
          </a:p>
          <a:p>
            <a:pPr lvl="2"/>
            <a:r>
              <a:rPr lang="en-CA" dirty="0" smtClean="0"/>
              <a:t>Individual Conferences</a:t>
            </a:r>
          </a:p>
          <a:p>
            <a:pPr lvl="2"/>
            <a:r>
              <a:rPr lang="en-CA" dirty="0" smtClean="0"/>
              <a:t>Complete C.2 Emoji Equity</a:t>
            </a:r>
            <a:endParaRPr lang="en-US" dirty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Monday Mar 18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: Accessibility Presentations Begin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Look at your Smart Phone / Computer Screen</a:t>
            </a:r>
            <a:br>
              <a:rPr lang="en-CA" dirty="0" smtClean="0"/>
            </a:br>
            <a:r>
              <a:rPr lang="en-CA" dirty="0" smtClean="0"/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How would it look to a person living in a small country? </a:t>
            </a:r>
          </a:p>
          <a:p>
            <a:pPr marL="914400" lvl="1" indent="-514350"/>
            <a:r>
              <a:rPr lang="en-CA" dirty="0" smtClean="0"/>
              <a:t>e.g. Iceland</a:t>
            </a:r>
          </a:p>
          <a:p>
            <a:pPr marL="914400" lvl="1" indent="-514350"/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would they have to do to use it to its full potential?</a:t>
            </a:r>
            <a:endParaRPr lang="en-US" dirty="0"/>
          </a:p>
        </p:txBody>
      </p:sp>
      <p:pic>
        <p:nvPicPr>
          <p:cNvPr id="1026" name="Picture 2" descr="Image result for iceland fl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0400"/>
            <a:ext cx="2118832" cy="1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2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about being Canadian?</a:t>
            </a:r>
          </a:p>
          <a:p>
            <a:pPr marL="971550" lvl="1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Words</a:t>
            </a:r>
          </a:p>
          <a:p>
            <a:pPr lvl="1"/>
            <a:r>
              <a:rPr lang="en-CA" dirty="0" smtClean="0"/>
              <a:t>Colour vs. Color</a:t>
            </a:r>
          </a:p>
          <a:p>
            <a:pPr lvl="1"/>
            <a:r>
              <a:rPr lang="en-CA" dirty="0" smtClean="0"/>
              <a:t>Centre vs. Center</a:t>
            </a:r>
          </a:p>
          <a:p>
            <a:pPr lvl="1"/>
            <a:r>
              <a:rPr lang="en-CA" dirty="0" smtClean="0"/>
              <a:t>etc.</a:t>
            </a:r>
          </a:p>
          <a:p>
            <a:pPr marL="971550" lvl="1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Date Format</a:t>
            </a:r>
          </a:p>
          <a:p>
            <a:pPr marL="914400" lvl="1" indent="-514350"/>
            <a:r>
              <a:rPr lang="en-CA" dirty="0" smtClean="0"/>
              <a:t>3/7/19  or  7/3/19</a:t>
            </a:r>
            <a:endParaRPr lang="en-US" dirty="0"/>
          </a:p>
        </p:txBody>
      </p:sp>
      <p:pic>
        <p:nvPicPr>
          <p:cNvPr id="3074" name="Picture 2" descr="Image result for canadian stereoty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38400"/>
            <a:ext cx="3543300" cy="348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73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Look at your Smart </a:t>
            </a:r>
            <a:r>
              <a:rPr lang="en-CA" dirty="0" smtClean="0"/>
              <a:t>Phone </a:t>
            </a:r>
            <a:r>
              <a:rPr lang="en-CA" dirty="0"/>
              <a:t>/ Computer </a:t>
            </a:r>
            <a:r>
              <a:rPr lang="en-CA" dirty="0" smtClean="0"/>
              <a:t>Screen</a:t>
            </a:r>
          </a:p>
          <a:p>
            <a:pPr marL="914400" lvl="1" indent="-514350"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Could you use it if…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You were visually impaired?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You were hearing impaired?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Had motor coordination issues?</a:t>
            </a:r>
            <a:endParaRPr lang="en-US" dirty="0"/>
          </a:p>
        </p:txBody>
      </p:sp>
      <p:pic>
        <p:nvPicPr>
          <p:cNvPr id="2050" name="Picture 2" descr="Image result for visually impai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4859231"/>
            <a:ext cx="2717800" cy="144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20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106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Software Accessibility – Mar 07</vt:lpstr>
      <vt:lpstr>Regionalization</vt:lpstr>
      <vt:lpstr>Regionalization</vt:lpstr>
      <vt:lpstr>Accessibility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80</cp:revision>
  <dcterms:created xsi:type="dcterms:W3CDTF">2006-08-16T00:00:00Z</dcterms:created>
  <dcterms:modified xsi:type="dcterms:W3CDTF">2019-03-07T15:55:05Z</dcterms:modified>
</cp:coreProperties>
</file>