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64" r:id="rId7"/>
    <p:sldId id="265" r:id="rId8"/>
    <p:sldId id="268" r:id="rId9"/>
    <p:sldId id="269" r:id="rId10"/>
    <p:sldId id="260" r:id="rId11"/>
    <p:sldId id="262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3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9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4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C429-D588-4D64-A361-8EF7EE55608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ispringsolutions.com/blog/user-guide-for-non-linear-presenta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Hyperlink Presentation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For Use With The</a:t>
            </a:r>
            <a:br>
              <a:rPr lang="en-CA" dirty="0" smtClean="0"/>
            </a:br>
            <a:r>
              <a:rPr lang="en-CA" dirty="0" smtClean="0"/>
              <a:t>“Web &amp; Internet Concepts</a:t>
            </a:r>
            <a:r>
              <a:rPr lang="en-CA" dirty="0" smtClean="0"/>
              <a:t>”</a:t>
            </a:r>
          </a:p>
          <a:p>
            <a:r>
              <a:rPr lang="en-CA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Web Servers &amp;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HTML</a:t>
            </a:r>
          </a:p>
          <a:p>
            <a:r>
              <a:rPr lang="en-CA" dirty="0" smtClean="0"/>
              <a:t>Browsing A Web Page</a:t>
            </a:r>
          </a:p>
          <a:p>
            <a:r>
              <a:rPr lang="en-CA" dirty="0" smtClean="0"/>
              <a:t>Web Client Software</a:t>
            </a:r>
          </a:p>
          <a:p>
            <a:r>
              <a:rPr lang="en-CA" dirty="0" smtClean="0"/>
              <a:t>Web Server Software</a:t>
            </a:r>
          </a:p>
          <a:p>
            <a:r>
              <a:rPr lang="en-CA" dirty="0" smtClean="0"/>
              <a:t>Web Server Hardware</a:t>
            </a:r>
            <a:endParaRPr lang="en-US" dirty="0"/>
          </a:p>
        </p:txBody>
      </p:sp>
      <p:pic>
        <p:nvPicPr>
          <p:cNvPr id="6146" name="Picture 2" descr="Image result for webp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263" y="6092176"/>
            <a:ext cx="505329" cy="5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0893" y="6160174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Web 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Domain Names &amp; 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Domain Name?</a:t>
            </a:r>
          </a:p>
          <a:p>
            <a:r>
              <a:rPr lang="en-CA" dirty="0" smtClean="0"/>
              <a:t>What is an IP Address?</a:t>
            </a:r>
          </a:p>
          <a:p>
            <a:r>
              <a:rPr lang="en-CA" dirty="0" smtClean="0"/>
              <a:t>How are Domain Names &amp; IP Addresses related?</a:t>
            </a:r>
          </a:p>
          <a:p>
            <a:r>
              <a:rPr lang="en-CA" dirty="0" smtClean="0"/>
              <a:t>Who owns &amp; controls the assignment of Names &amp; Addresses?</a:t>
            </a:r>
          </a:p>
          <a:p>
            <a:r>
              <a:rPr lang="en-CA" dirty="0" smtClean="0"/>
              <a:t>How can I register a Domain Name for my own use?</a:t>
            </a:r>
            <a:endParaRPr lang="en-US" dirty="0"/>
          </a:p>
        </p:txBody>
      </p:sp>
      <p:pic>
        <p:nvPicPr>
          <p:cNvPr id="7170" name="Picture 2" descr="Image result for domain nam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54" y="6092177"/>
            <a:ext cx="439448" cy="43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75316" y="612723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Domain Names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Blank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Blank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2" action="ppaction://hlinksldjump"/>
              </a:rPr>
              <a:t>Some Useful Documentation</a:t>
            </a:r>
            <a:endParaRPr lang="en-CA" dirty="0" smtClean="0"/>
          </a:p>
          <a:p>
            <a:r>
              <a:rPr lang="en-CA" dirty="0" smtClean="0">
                <a:hlinkClick r:id="rId3" action="ppaction://hlinksldjump"/>
              </a:rPr>
              <a:t>Some Basic Concepts</a:t>
            </a:r>
            <a:endParaRPr lang="en-CA" dirty="0" smtClean="0"/>
          </a:p>
          <a:p>
            <a:r>
              <a:rPr lang="en-CA" dirty="0" smtClean="0"/>
              <a:t>Web Servers &amp; Web Pages</a:t>
            </a:r>
          </a:p>
          <a:p>
            <a:r>
              <a:rPr lang="en-CA" dirty="0" smtClean="0"/>
              <a:t>Domain Names &amp; IP Addresses</a:t>
            </a:r>
          </a:p>
          <a:p>
            <a:r>
              <a:rPr lang="en-CA" dirty="0"/>
              <a:t>Mail Servers &amp; Other Types of Servers</a:t>
            </a:r>
          </a:p>
          <a:p>
            <a:r>
              <a:rPr lang="en-CA" dirty="0" smtClean="0"/>
              <a:t>Network Routing &amp; ISPs</a:t>
            </a:r>
          </a:p>
          <a:p>
            <a:r>
              <a:rPr lang="en-CA" dirty="0" smtClean="0"/>
              <a:t>Local Area &amp; Wide Area Networks &amp; VPNs</a:t>
            </a:r>
          </a:p>
          <a:p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Useful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https://www.ispringsolutions.com/blog/user-guide-for-non-linear-presentations</a:t>
            </a:r>
            <a:endParaRPr lang="en-US" dirty="0"/>
          </a:p>
        </p:txBody>
      </p:sp>
      <p:pic>
        <p:nvPicPr>
          <p:cNvPr id="2050" name="Picture 2" descr="shutterstock_124682863-[Converted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302029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1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4" action="ppaction://hlinksldjump"/>
              </a:rPr>
              <a:t>Client Server Model</a:t>
            </a:r>
            <a:endParaRPr lang="en-CA" dirty="0" smtClean="0"/>
          </a:p>
          <a:p>
            <a:r>
              <a:rPr lang="en-CA" dirty="0" smtClean="0"/>
              <a:t>Peer-To-Peer Model</a:t>
            </a:r>
          </a:p>
          <a:p>
            <a:r>
              <a:rPr lang="en-CA" dirty="0" smtClean="0"/>
              <a:t>Hyperlinks</a:t>
            </a:r>
          </a:p>
          <a:p>
            <a:r>
              <a:rPr lang="en-CA" dirty="0" smtClean="0"/>
              <a:t>Packets &amp; Data</a:t>
            </a:r>
          </a:p>
          <a:p>
            <a:r>
              <a:rPr lang="en-CA" dirty="0" smtClean="0"/>
              <a:t>Firewalls</a:t>
            </a:r>
            <a:endParaRPr lang="en-US" dirty="0"/>
          </a:p>
        </p:txBody>
      </p:sp>
      <p:pic>
        <p:nvPicPr>
          <p:cNvPr id="1026" name="Picture 2" descr="Image result for Internet Server typ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248" y="2086120"/>
            <a:ext cx="45910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7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9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Client 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Explain the Client Server Model</a:t>
            </a:r>
          </a:p>
          <a:p>
            <a:pPr lvl="1"/>
            <a:r>
              <a:rPr lang="en-CA" dirty="0" smtClean="0"/>
              <a:t>What is the Client</a:t>
            </a:r>
          </a:p>
          <a:p>
            <a:pPr lvl="1"/>
            <a:r>
              <a:rPr lang="en-CA" dirty="0" smtClean="0"/>
              <a:t>What is the Server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Provide an example of an application that uses the Client Server Model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4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Peer-To-Peer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Explain the </a:t>
            </a:r>
            <a:r>
              <a:rPr lang="en-CA" dirty="0" smtClean="0"/>
              <a:t>Peer-To-Peer Model</a:t>
            </a:r>
            <a:endParaRPr lang="en-CA" dirty="0"/>
          </a:p>
          <a:p>
            <a:pPr lvl="1"/>
            <a:r>
              <a:rPr lang="en-CA" dirty="0"/>
              <a:t>What is </a:t>
            </a:r>
            <a:r>
              <a:rPr lang="en-CA" dirty="0" smtClean="0"/>
              <a:t>a Peer</a:t>
            </a:r>
            <a:endParaRPr lang="en-CA" dirty="0"/>
          </a:p>
          <a:p>
            <a:pPr lvl="1"/>
            <a:r>
              <a:rPr lang="en-CA" dirty="0" smtClean="0"/>
              <a:t>How is it different from a Client Server Model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Provide an example of an application that uses the </a:t>
            </a:r>
            <a:r>
              <a:rPr lang="en-CA" dirty="0" smtClean="0"/>
              <a:t>Peer-To-Peer Model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8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Hyperlink?</a:t>
            </a:r>
          </a:p>
          <a:p>
            <a:endParaRPr lang="en-CA" dirty="0"/>
          </a:p>
          <a:p>
            <a:r>
              <a:rPr lang="en-CA" dirty="0" smtClean="0"/>
              <a:t>How are Hyperlink related to Web Pages?</a:t>
            </a:r>
          </a:p>
          <a:p>
            <a:endParaRPr lang="en-CA" dirty="0"/>
          </a:p>
          <a:p>
            <a:r>
              <a:rPr lang="en-CA" dirty="0" smtClean="0"/>
              <a:t>How are Hyperlinks related to this PowerPoint document?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6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Packets &amp;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Packet?</a:t>
            </a:r>
          </a:p>
          <a:p>
            <a:endParaRPr lang="en-CA" dirty="0"/>
          </a:p>
          <a:p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4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Packet?</a:t>
            </a:r>
          </a:p>
          <a:p>
            <a:endParaRPr lang="en-CA" dirty="0"/>
          </a:p>
          <a:p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0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260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Hyperlink Presentation Template</vt:lpstr>
      <vt:lpstr>Table of Contents</vt:lpstr>
      <vt:lpstr>Some Useful Documentation</vt:lpstr>
      <vt:lpstr>Some Basic Concepts</vt:lpstr>
      <vt:lpstr>Client Server Model</vt:lpstr>
      <vt:lpstr>Peer-To-Peer Model</vt:lpstr>
      <vt:lpstr>Hyperlinks</vt:lpstr>
      <vt:lpstr>Packets &amp; Data</vt:lpstr>
      <vt:lpstr>Firewalls</vt:lpstr>
      <vt:lpstr>Web Servers &amp; Web Pages</vt:lpstr>
      <vt:lpstr>Domain Names &amp; IP Addresses</vt:lpstr>
      <vt:lpstr>Blank Slide</vt:lpstr>
      <vt:lpstr>Blank Slide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Nestor, Gregory</dc:creator>
  <cp:lastModifiedBy>Nestor, Gregory</cp:lastModifiedBy>
  <cp:revision>9</cp:revision>
  <dcterms:created xsi:type="dcterms:W3CDTF">2019-04-17T19:05:54Z</dcterms:created>
  <dcterms:modified xsi:type="dcterms:W3CDTF">2019-05-21T19:14:35Z</dcterms:modified>
</cp:coreProperties>
</file>