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A.4 ASCII Encoding – May 03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Stepwise Coding Approach</a:t>
            </a:r>
          </a:p>
          <a:p>
            <a:pPr lvl="2"/>
            <a:r>
              <a:rPr lang="en-CA" dirty="0" smtClean="0"/>
              <a:t>Discussion </a:t>
            </a:r>
            <a:r>
              <a:rPr lang="en-CA" smtClean="0"/>
              <a:t>/ Example</a:t>
            </a:r>
          </a:p>
          <a:p>
            <a:pPr lvl="1"/>
            <a:r>
              <a:rPr lang="en-CA" dirty="0" smtClean="0"/>
              <a:t>Module A.4 </a:t>
            </a:r>
            <a:r>
              <a:rPr lang="en-CA" dirty="0"/>
              <a:t>Encryption Methods  </a:t>
            </a:r>
          </a:p>
          <a:p>
            <a:pPr lvl="2"/>
            <a:r>
              <a:rPr lang="en-CA" dirty="0" smtClean="0"/>
              <a:t>Complete Level 1 &amp; 2 (Wednesday)</a:t>
            </a:r>
          </a:p>
          <a:p>
            <a:pPr lvl="2"/>
            <a:r>
              <a:rPr lang="en-CA" dirty="0" smtClean="0"/>
              <a:t>Complete Level 3 – Coding Program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Submit All Work (Completed &amp; Partially Completed)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Monday: Binary Numbers &amp; Computer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Start Simple </a:t>
            </a:r>
          </a:p>
          <a:p>
            <a:pPr marL="914400" lvl="1" indent="-514350"/>
            <a:r>
              <a:rPr lang="en-CA" dirty="0" smtClean="0"/>
              <a:t>Begin With Something You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2" y="2895600"/>
            <a:ext cx="742803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Add Things In Small Steps</a:t>
            </a:r>
          </a:p>
          <a:p>
            <a:pPr marL="914400" lvl="1" indent="-514350"/>
            <a:r>
              <a:rPr lang="en-CA" dirty="0" smtClean="0"/>
              <a:t>Make a small change to see what works</a:t>
            </a:r>
          </a:p>
          <a:p>
            <a:pPr marL="914400" lvl="1" indent="-514350"/>
            <a:r>
              <a:rPr lang="en-CA" sz="2400" dirty="0" smtClean="0"/>
              <a:t>If it doesn't work; You know where the problem 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99187"/>
            <a:ext cx="6838197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560592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New Code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953000" y="5486400"/>
            <a:ext cx="457200" cy="6083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69" y="3109119"/>
            <a:ext cx="7082461" cy="3199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 smtClean="0"/>
              <a:t>Use Comments (#) As You Go</a:t>
            </a:r>
          </a:p>
          <a:p>
            <a:pPr marL="914400" lvl="1" indent="-514350"/>
            <a:r>
              <a:rPr lang="en-CA" dirty="0" smtClean="0"/>
              <a:t>To Temporarily "</a:t>
            </a:r>
            <a:r>
              <a:rPr lang="en-CA" i="1" dirty="0" smtClean="0"/>
              <a:t>delete</a:t>
            </a:r>
            <a:r>
              <a:rPr lang="en-CA" dirty="0" smtClean="0"/>
              <a:t>" code lines</a:t>
            </a:r>
          </a:p>
          <a:p>
            <a:pPr marL="914400" lvl="1" indent="-514350"/>
            <a:r>
              <a:rPr lang="en-CA" sz="2400" dirty="0" smtClean="0"/>
              <a:t>To help remember "</a:t>
            </a:r>
            <a:r>
              <a:rPr lang="en-CA" sz="2400" i="1" dirty="0" smtClean="0"/>
              <a:t>where you have been</a:t>
            </a:r>
            <a:r>
              <a:rPr lang="en-CA" sz="2400" dirty="0" smtClean="0"/>
              <a:t>"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02920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Commented Code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572000" y="5029200"/>
            <a:ext cx="457200" cy="3035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2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Program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6" y="1417638"/>
            <a:ext cx="6504608" cy="50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 Sample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43000"/>
            <a:ext cx="5562600" cy="54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1" y="1676400"/>
            <a:ext cx="7686458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Office Theme</vt:lpstr>
      <vt:lpstr>A.4 ASCII Encoding – May 03 </vt:lpstr>
      <vt:lpstr>Stepwise Coding Approach</vt:lpstr>
      <vt:lpstr>Stepwise Coding Approach</vt:lpstr>
      <vt:lpstr>Stepwise Coding Approach</vt:lpstr>
      <vt:lpstr>Coding Program Sample</vt:lpstr>
      <vt:lpstr>Binary Conversions Sample</vt:lpstr>
      <vt:lpstr>Binary Conversions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159</cp:revision>
  <dcterms:created xsi:type="dcterms:W3CDTF">2006-08-16T00:00:00Z</dcterms:created>
  <dcterms:modified xsi:type="dcterms:W3CDTF">2019-05-03T19:24:24Z</dcterms:modified>
</cp:coreProperties>
</file>