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Python – </a:t>
            </a:r>
            <a:r>
              <a:rPr lang="en-US" dirty="0" smtClean="0"/>
              <a:t>Mar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  <a:endParaRPr lang="en-CA" dirty="0" smtClean="0"/>
          </a:p>
          <a:p>
            <a:pPr lvl="2"/>
            <a:r>
              <a:rPr lang="en-CA" dirty="0" smtClean="0"/>
              <a:t>Arjun </a:t>
            </a:r>
            <a:r>
              <a:rPr lang="en-CA" dirty="0" smtClean="0"/>
              <a:t>(Today)</a:t>
            </a:r>
            <a:endParaRPr lang="en-CA" dirty="0"/>
          </a:p>
          <a:p>
            <a:pPr lvl="1"/>
            <a:r>
              <a:rPr lang="en-CA" dirty="0"/>
              <a:t>Module </a:t>
            </a:r>
            <a:r>
              <a:rPr lang="en-CA" dirty="0" smtClean="0"/>
              <a:t>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2"/>
            <a:r>
              <a:rPr lang="en-CA" dirty="0" smtClean="0"/>
              <a:t>Console Input </a:t>
            </a:r>
          </a:p>
          <a:p>
            <a:pPr lvl="2"/>
            <a:r>
              <a:rPr lang="en-CA" dirty="0" smtClean="0"/>
              <a:t>Tic-Tac-Toe Game</a:t>
            </a:r>
            <a:endParaRPr lang="en-CA" dirty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A.3: Dream Machine</a:t>
            </a:r>
          </a:p>
          <a:p>
            <a:pPr lvl="2"/>
            <a:r>
              <a:rPr lang="en-CA" dirty="0" smtClean="0"/>
              <a:t>Continue to Work </a:t>
            </a:r>
            <a:r>
              <a:rPr lang="en-CA" dirty="0" smtClean="0"/>
              <a:t>On: Level 1 &amp; Level 2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Continue Mod A.3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Intermediate Python – Mar 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88</cp:revision>
  <dcterms:created xsi:type="dcterms:W3CDTF">2006-08-16T00:00:00Z</dcterms:created>
  <dcterms:modified xsi:type="dcterms:W3CDTF">2019-03-22T16:25:55Z</dcterms:modified>
</cp:coreProperties>
</file>