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9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D.3 Encryption Methods– Apr 30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Module D.3 Encryption Methods  </a:t>
            </a:r>
          </a:p>
          <a:p>
            <a:pPr lvl="2"/>
            <a:r>
              <a:rPr lang="en-CA" dirty="0" smtClean="0"/>
              <a:t>Discussion: Morse Code</a:t>
            </a:r>
          </a:p>
          <a:p>
            <a:pPr lvl="2"/>
            <a:r>
              <a:rPr lang="en-CA" dirty="0" smtClean="0"/>
              <a:t>Complete Module D.3 Today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2"/>
            <a:r>
              <a:rPr lang="en-CA" dirty="0" smtClean="0"/>
              <a:t>Tomorrow: Programming – Encryption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Morse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1318"/>
          </a:xfrm>
        </p:spPr>
        <p:txBody>
          <a:bodyPr/>
          <a:lstStyle/>
          <a:p>
            <a:r>
              <a:rPr lang="en-CA" dirty="0" smtClean="0"/>
              <a:t>Decode The following Message:</a:t>
            </a:r>
          </a:p>
          <a:p>
            <a:pPr lvl="1"/>
            <a:r>
              <a:rPr lang="en-CA" dirty="0" smtClean="0"/>
              <a:t>0000 0 0100 0100 111 011 111 010 0100 100</a:t>
            </a:r>
            <a:endParaRPr lang="en-US" dirty="0"/>
          </a:p>
        </p:txBody>
      </p:sp>
      <p:pic>
        <p:nvPicPr>
          <p:cNvPr id="1026" name="Picture 2" descr="Image result for morse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19400"/>
            <a:ext cx="3998005" cy="375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legraph key line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4936669"/>
            <a:ext cx="3251200" cy="133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elegraph wires draw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862877"/>
            <a:ext cx="3067050" cy="183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33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Morse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Encoding Efficiency</a:t>
            </a:r>
            <a:endParaRPr lang="en-US" dirty="0"/>
          </a:p>
        </p:txBody>
      </p:sp>
      <p:pic>
        <p:nvPicPr>
          <p:cNvPr id="5" name="Picture 2" descr="Image result for morse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3" y="2438400"/>
            <a:ext cx="3083987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data compression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2349556"/>
            <a:ext cx="4150441" cy="184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94083" y="4536808"/>
            <a:ext cx="3811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Variable length Encoding</a:t>
            </a:r>
          </a:p>
          <a:p>
            <a:endParaRPr lang="en-CA" sz="2000" b="1" dirty="0"/>
          </a:p>
          <a:p>
            <a:r>
              <a:rPr lang="en-CA" sz="2000" b="1" dirty="0" smtClean="0"/>
              <a:t>Most common letters /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 smtClean="0"/>
              <a:t>Have shorter codes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1821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Simple Encryption – Binary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Encryption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Decryption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071670"/>
              </p:ext>
            </p:extLst>
          </p:nvPr>
        </p:nvGraphicFramePr>
        <p:xfrm>
          <a:off x="914400" y="2209800"/>
          <a:ext cx="62216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8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8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88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88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88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Original Message: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70C0"/>
                          </a:solidFill>
                        </a:rPr>
                        <a:t>Key: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Encrypted Message: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341816"/>
              </p:ext>
            </p:extLst>
          </p:nvPr>
        </p:nvGraphicFramePr>
        <p:xfrm>
          <a:off x="914400" y="4572000"/>
          <a:ext cx="62216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8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8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88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88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88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Encrypted Message: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70C0"/>
                          </a:solidFill>
                        </a:rPr>
                        <a:t>Key: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Original Message: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45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141</Words>
  <Application>Microsoft Office PowerPoint</Application>
  <PresentationFormat>On-screen Show (4:3)</PresentationFormat>
  <Paragraphs>90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D.3 Encryption Methods– Apr 30 </vt:lpstr>
      <vt:lpstr>Morse Code</vt:lpstr>
      <vt:lpstr>Morse Code</vt:lpstr>
      <vt:lpstr>Simple Encryption – Binary Addition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144</cp:revision>
  <dcterms:created xsi:type="dcterms:W3CDTF">2006-08-16T00:00:00Z</dcterms:created>
  <dcterms:modified xsi:type="dcterms:W3CDTF">2019-04-30T18:27:21Z</dcterms:modified>
</cp:coreProperties>
</file>