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C.4 Virus Presentation </a:t>
            </a:r>
            <a:r>
              <a:rPr lang="en-US" dirty="0" smtClean="0"/>
              <a:t>– Apr </a:t>
            </a:r>
            <a:r>
              <a:rPr lang="en-US" dirty="0" smtClean="0"/>
              <a:t>16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Slides C.4 Virus Presentation</a:t>
            </a:r>
            <a:endParaRPr lang="en-CA" dirty="0"/>
          </a:p>
          <a:p>
            <a:pPr lvl="2"/>
            <a:r>
              <a:rPr lang="en-CA" dirty="0" smtClean="0"/>
              <a:t>Choose your topic</a:t>
            </a:r>
          </a:p>
          <a:p>
            <a:pPr lvl="2"/>
            <a:r>
              <a:rPr lang="en-CA" dirty="0" smtClean="0"/>
              <a:t>Begin Research (Today)</a:t>
            </a:r>
          </a:p>
          <a:p>
            <a:pPr lvl="2"/>
            <a:r>
              <a:rPr lang="en-CA" dirty="0" smtClean="0"/>
              <a:t>Complete Slides (Tomorrow)</a:t>
            </a:r>
          </a:p>
          <a:p>
            <a:pPr lvl="2"/>
            <a:r>
              <a:rPr lang="en-CA" dirty="0" smtClean="0"/>
              <a:t>Present (Thursday </a:t>
            </a:r>
            <a:r>
              <a:rPr lang="en-CA" smtClean="0"/>
              <a:t>- Tuesday)</a:t>
            </a:r>
            <a:endParaRPr lang="en-CA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Complete for Homework : </a:t>
            </a:r>
            <a:r>
              <a:rPr lang="en-CA" sz="2400" dirty="0"/>
              <a:t>Case Study C.3 </a:t>
            </a:r>
            <a:r>
              <a:rPr lang="en-CA" sz="2400" dirty="0" err="1"/>
              <a:t>Ransomware</a:t>
            </a:r>
            <a:endParaRPr lang="en-CA" sz="2400" dirty="0"/>
          </a:p>
          <a:p>
            <a:pPr lvl="1"/>
            <a:endParaRPr lang="en-CA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39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C.4 Virus Presentation – Apr 16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121</cp:revision>
  <dcterms:created xsi:type="dcterms:W3CDTF">2006-08-16T00:00:00Z</dcterms:created>
  <dcterms:modified xsi:type="dcterms:W3CDTF">2019-04-16T14:20:13Z</dcterms:modified>
</cp:coreProperties>
</file>