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 Work – Mar 25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Software Accessibility </a:t>
            </a:r>
            <a:r>
              <a:rPr lang="en-CA" dirty="0" smtClean="0"/>
              <a:t>Presentations</a:t>
            </a:r>
          </a:p>
          <a:p>
            <a:pPr lvl="2"/>
            <a:r>
              <a:rPr lang="en-CA" dirty="0" smtClean="0"/>
              <a:t>Alisha, </a:t>
            </a:r>
            <a:r>
              <a:rPr lang="en-CA" dirty="0" err="1" smtClean="0"/>
              <a:t>Gursimrat</a:t>
            </a:r>
            <a:r>
              <a:rPr lang="en-CA" dirty="0" smtClean="0"/>
              <a:t>, </a:t>
            </a:r>
            <a:r>
              <a:rPr lang="en-CA" dirty="0" err="1" smtClean="0"/>
              <a:t>Khushi</a:t>
            </a:r>
            <a:r>
              <a:rPr lang="en-CA" dirty="0" smtClean="0"/>
              <a:t> </a:t>
            </a:r>
            <a:r>
              <a:rPr lang="en-CA" dirty="0" smtClean="0"/>
              <a:t>(</a:t>
            </a:r>
            <a:r>
              <a:rPr lang="en-CA" dirty="0" smtClean="0"/>
              <a:t>Today&amp; Tomorrow))</a:t>
            </a:r>
            <a:endParaRPr lang="en-CA" dirty="0"/>
          </a:p>
          <a:p>
            <a:pPr lvl="1"/>
            <a:r>
              <a:rPr lang="en-CA" dirty="0"/>
              <a:t>Module A.3: Dream Machine</a:t>
            </a:r>
          </a:p>
          <a:p>
            <a:pPr lvl="2"/>
            <a:r>
              <a:rPr lang="en-CA" dirty="0" smtClean="0"/>
              <a:t>Level 3 &amp; 4 Now Available</a:t>
            </a:r>
            <a:endParaRPr lang="en-CA" dirty="0"/>
          </a:p>
          <a:p>
            <a:pPr lvl="1"/>
            <a:r>
              <a:rPr lang="en-CA" dirty="0" smtClean="0"/>
              <a:t>Module B.3</a:t>
            </a:r>
            <a:r>
              <a:rPr lang="en-CA" dirty="0"/>
              <a:t>: </a:t>
            </a:r>
            <a:r>
              <a:rPr lang="en-CA" dirty="0" smtClean="0"/>
              <a:t>Intermediate Python Programming</a:t>
            </a:r>
          </a:p>
          <a:p>
            <a:pPr lvl="2"/>
            <a:r>
              <a:rPr lang="en-CA" dirty="0"/>
              <a:t>Level 3 &amp; 4 </a:t>
            </a:r>
            <a:r>
              <a:rPr lang="en-CA" dirty="0" smtClean="0"/>
              <a:t>… TBD</a:t>
            </a:r>
            <a:endParaRPr lang="en-CA" dirty="0"/>
          </a:p>
          <a:p>
            <a:pPr lvl="2"/>
            <a:r>
              <a:rPr lang="en-CA" dirty="0" smtClean="0"/>
              <a:t>Show Me Your Tic-Tac-Toe Game</a:t>
            </a:r>
            <a:endParaRPr lang="en-CA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 : Continue Module 3 Work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Dream Machine A.3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 smtClean="0"/>
              <a:t>Level 3: Building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Identify / Prioritize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Establish a Budget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Order On-Line</a:t>
            </a:r>
            <a:endParaRPr lang="en-US" dirty="0"/>
          </a:p>
        </p:txBody>
      </p:sp>
      <p:pic>
        <p:nvPicPr>
          <p:cNvPr id="1026" name="Picture 2" descr="Image result for canadacomp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839509" cy="17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Dream Machine A.3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 smtClean="0"/>
              <a:t>Level 4: Sharing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a Brochure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Present at Trade Show</a:t>
            </a:r>
          </a:p>
        </p:txBody>
      </p:sp>
      <p:pic>
        <p:nvPicPr>
          <p:cNvPr id="2050" name="Picture 2" descr="Image result for broch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1765"/>
            <a:ext cx="4800600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31" y="4114800"/>
            <a:ext cx="5684292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99570"/>
            <a:ext cx="4498837" cy="24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91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Module 3 Work – Mar 25</vt:lpstr>
      <vt:lpstr>Dream Machine A.3</vt:lpstr>
      <vt:lpstr>Dream Machine A.3</vt:lpstr>
      <vt:lpstr>Python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92</cp:revision>
  <dcterms:created xsi:type="dcterms:W3CDTF">2006-08-16T00:00:00Z</dcterms:created>
  <dcterms:modified xsi:type="dcterms:W3CDTF">2019-03-25T18:24:30Z</dcterms:modified>
</cp:coreProperties>
</file>