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2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Intermediate Python – Mar 22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/>
              <a:t>Software Accessibility </a:t>
            </a:r>
            <a:r>
              <a:rPr lang="en-CA" dirty="0" smtClean="0"/>
              <a:t>Presentations</a:t>
            </a:r>
          </a:p>
          <a:p>
            <a:pPr lvl="2"/>
            <a:r>
              <a:rPr lang="en-CA" dirty="0" smtClean="0"/>
              <a:t>Arjun (Today)</a:t>
            </a:r>
            <a:endParaRPr lang="en-CA" dirty="0"/>
          </a:p>
          <a:p>
            <a:pPr lvl="1"/>
            <a:r>
              <a:rPr lang="en-CA" dirty="0"/>
              <a:t>Module </a:t>
            </a:r>
            <a:r>
              <a:rPr lang="en-CA" dirty="0" smtClean="0"/>
              <a:t>B.3</a:t>
            </a:r>
            <a:r>
              <a:rPr lang="en-CA" dirty="0"/>
              <a:t>: </a:t>
            </a:r>
            <a:r>
              <a:rPr lang="en-CA" dirty="0" smtClean="0"/>
              <a:t>Intermediate Python Programming</a:t>
            </a:r>
          </a:p>
          <a:p>
            <a:pPr lvl="2"/>
            <a:r>
              <a:rPr lang="en-CA" dirty="0" smtClean="0"/>
              <a:t>Console Input </a:t>
            </a:r>
          </a:p>
          <a:p>
            <a:pPr lvl="2"/>
            <a:r>
              <a:rPr lang="en-CA" dirty="0" smtClean="0"/>
              <a:t>Tic-Tac-Toe Game</a:t>
            </a:r>
            <a:endParaRPr lang="en-CA" dirty="0"/>
          </a:p>
          <a:p>
            <a:pPr lvl="1"/>
            <a:r>
              <a:rPr lang="en-CA" dirty="0" smtClean="0"/>
              <a:t>Module A.3: Dream Machine</a:t>
            </a:r>
          </a:p>
          <a:p>
            <a:pPr lvl="2"/>
            <a:r>
              <a:rPr lang="en-CA" dirty="0" smtClean="0"/>
              <a:t>Continue to Work On: Level 1 &amp; Level 2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US" sz="2400" dirty="0" smtClean="0"/>
              <a:t>Tomorrow : Continue Mod A.3</a:t>
            </a:r>
            <a:endParaRPr lang="en-CA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Python Input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31" y="4114800"/>
            <a:ext cx="5684292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99570"/>
            <a:ext cx="4498837" cy="248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5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46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Intermediate Python – Mar 22</vt:lpstr>
      <vt:lpstr>Python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89</cp:revision>
  <dcterms:created xsi:type="dcterms:W3CDTF">2006-08-16T00:00:00Z</dcterms:created>
  <dcterms:modified xsi:type="dcterms:W3CDTF">2019-03-22T17:51:10Z</dcterms:modified>
</cp:coreProperties>
</file>