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4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leepingcomputer.com/news/security/nampohyu-virus-ransomware-targets-remote-samba-server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C.4 Virus Presentation – Apr 17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Discussion</a:t>
            </a:r>
          </a:p>
          <a:p>
            <a:pPr lvl="2"/>
            <a:r>
              <a:rPr lang="en-CA" dirty="0" smtClean="0"/>
              <a:t>Trump – Kim  / USB Fans </a:t>
            </a:r>
          </a:p>
          <a:p>
            <a:pPr lvl="1"/>
            <a:r>
              <a:rPr lang="en-CA" dirty="0" smtClean="0"/>
              <a:t>Slides C.4 Virus Presentation</a:t>
            </a:r>
            <a:endParaRPr lang="en-CA" dirty="0"/>
          </a:p>
          <a:p>
            <a:pPr lvl="2"/>
            <a:r>
              <a:rPr lang="en-CA" dirty="0" smtClean="0"/>
              <a:t>Choose your topic</a:t>
            </a:r>
          </a:p>
          <a:p>
            <a:pPr lvl="2"/>
            <a:r>
              <a:rPr lang="en-CA" dirty="0" smtClean="0"/>
              <a:t>Complete Research / Begin Slides (Today)</a:t>
            </a:r>
          </a:p>
          <a:p>
            <a:pPr lvl="2"/>
            <a:r>
              <a:rPr lang="en-CA" dirty="0" smtClean="0"/>
              <a:t>Present </a:t>
            </a:r>
            <a:r>
              <a:rPr lang="en-CA" dirty="0"/>
              <a:t>(Tomorrow - </a:t>
            </a:r>
            <a:r>
              <a:rPr lang="en-CA" dirty="0" smtClean="0"/>
              <a:t>Tuesday)</a:t>
            </a:r>
            <a:endParaRPr lang="en-CA" dirty="0"/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dirty="0" smtClean="0"/>
              <a:t>Complete for Homework : </a:t>
            </a:r>
            <a:r>
              <a:rPr lang="en-CA" sz="2400" dirty="0"/>
              <a:t>Case Study C.3 </a:t>
            </a:r>
            <a:r>
              <a:rPr lang="en-CA" sz="2400" dirty="0" err="1"/>
              <a:t>Ransomware</a:t>
            </a:r>
            <a:endParaRPr lang="en-CA" sz="2400" dirty="0"/>
          </a:p>
          <a:p>
            <a:pPr lvl="1"/>
            <a:endParaRPr lang="en-CA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Trump - Kim Summit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2400" dirty="0" smtClean="0"/>
              <a:t>Meeting – </a:t>
            </a:r>
            <a:r>
              <a:rPr lang="en-US" sz="2400" dirty="0"/>
              <a:t>Singapore</a:t>
            </a:r>
            <a:r>
              <a:rPr lang="en-CA" sz="2400" dirty="0" smtClean="0"/>
              <a:t>, June 2018</a:t>
            </a:r>
          </a:p>
          <a:p>
            <a:pPr lvl="1"/>
            <a:endParaRPr lang="en-CA" sz="2000" dirty="0" smtClean="0"/>
          </a:p>
          <a:p>
            <a:r>
              <a:rPr lang="en-CA" sz="2400" dirty="0" smtClean="0"/>
              <a:t>Security Issue</a:t>
            </a:r>
            <a:endParaRPr lang="en-CA" sz="2400" dirty="0"/>
          </a:p>
          <a:p>
            <a:pPr lvl="1"/>
            <a:r>
              <a:rPr lang="en-CA" sz="2000" dirty="0" smtClean="0"/>
              <a:t>USB Fans were given out </a:t>
            </a:r>
            <a:br>
              <a:rPr lang="en-CA" sz="2000" dirty="0" smtClean="0"/>
            </a:br>
            <a:r>
              <a:rPr lang="en-CA" sz="2000" dirty="0" smtClean="0"/>
              <a:t>(for free) to people in attendance</a:t>
            </a:r>
          </a:p>
          <a:p>
            <a:pPr lvl="1"/>
            <a:r>
              <a:rPr lang="en-CA" sz="2000" dirty="0" smtClean="0"/>
              <a:t>The fans were provided by host</a:t>
            </a:r>
            <a:br>
              <a:rPr lang="en-CA" sz="2000" dirty="0" smtClean="0"/>
            </a:br>
            <a:r>
              <a:rPr lang="en-CA" sz="2000" dirty="0" smtClean="0"/>
              <a:t>nation China</a:t>
            </a:r>
          </a:p>
          <a:p>
            <a:pPr lvl="1"/>
            <a:endParaRPr lang="en-CA" sz="2000" dirty="0" smtClean="0"/>
          </a:p>
          <a:p>
            <a:pPr lvl="1"/>
            <a:endParaRPr lang="en-CA" sz="2000" dirty="0"/>
          </a:p>
          <a:p>
            <a:r>
              <a:rPr lang="en-CA" sz="2400" dirty="0" smtClean="0"/>
              <a:t>Security Concern</a:t>
            </a:r>
          </a:p>
          <a:p>
            <a:pPr lvl="1"/>
            <a:r>
              <a:rPr lang="en-CA" sz="2000" dirty="0" smtClean="0"/>
              <a:t>The USB Fans were suspected to contain Malware</a:t>
            </a:r>
          </a:p>
          <a:p>
            <a:pPr lvl="1"/>
            <a:r>
              <a:rPr lang="en-CA" sz="2000" dirty="0" smtClean="0"/>
              <a:t>Further analysis revealed that there were </a:t>
            </a:r>
            <a:r>
              <a:rPr lang="en-CA" sz="2000" b="1" u="sng" dirty="0" smtClean="0"/>
              <a:t>no issues</a:t>
            </a:r>
            <a:endParaRPr lang="en-US" sz="2000" b="1" u="sng" dirty="0"/>
          </a:p>
        </p:txBody>
      </p:sp>
      <p:pic>
        <p:nvPicPr>
          <p:cNvPr id="1028" name="Picture 4" descr="Image result for trump - kim viru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976" y="1417638"/>
            <a:ext cx="2427614" cy="161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sb f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976" y="3218609"/>
            <a:ext cx="2491835" cy="208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05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NamPhoHyu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https://www.bleepingcomputer.com/news/security/nampohyu-virus-ransomware-targets-remote-samba-servers/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040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66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C.4 Virus Presentation – Apr 17 </vt:lpstr>
      <vt:lpstr>Trump - Kim Summit</vt:lpstr>
      <vt:lpstr>NamPhoHyu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126</cp:revision>
  <dcterms:created xsi:type="dcterms:W3CDTF">2006-08-16T00:00:00Z</dcterms:created>
  <dcterms:modified xsi:type="dcterms:W3CDTF">2019-04-17T18:28:37Z</dcterms:modified>
</cp:coreProperties>
</file>